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4E292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4E292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4E292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ECE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6091" y="0"/>
            <a:ext cx="4787900" cy="326539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941718"/>
            <a:ext cx="774700" cy="38100"/>
          </a:xfrm>
          <a:custGeom>
            <a:avLst/>
            <a:gdLst/>
            <a:ahLst/>
            <a:cxnLst/>
            <a:rect l="l" t="t" r="r" b="b"/>
            <a:pathLst>
              <a:path w="774700" h="38100">
                <a:moveTo>
                  <a:pt x="0" y="38099"/>
                </a:moveTo>
                <a:lnTo>
                  <a:pt x="0" y="0"/>
                </a:lnTo>
                <a:lnTo>
                  <a:pt x="774464" y="0"/>
                </a:lnTo>
                <a:lnTo>
                  <a:pt x="774464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394151"/>
            <a:ext cx="2946400" cy="289284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0686" y="0"/>
            <a:ext cx="8557313" cy="102870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0"/>
            <a:ext cx="521970" cy="10287635"/>
          </a:xfrm>
          <a:custGeom>
            <a:avLst/>
            <a:gdLst/>
            <a:ahLst/>
            <a:cxnLst/>
            <a:rect l="l" t="t" r="r" b="b"/>
            <a:pathLst>
              <a:path w="521970" h="10287635">
                <a:moveTo>
                  <a:pt x="521802" y="10287260"/>
                </a:moveTo>
                <a:lnTo>
                  <a:pt x="0" y="10287260"/>
                </a:lnTo>
                <a:lnTo>
                  <a:pt x="0" y="0"/>
                </a:lnTo>
                <a:lnTo>
                  <a:pt x="521802" y="0"/>
                </a:lnTo>
                <a:lnTo>
                  <a:pt x="521802" y="10287260"/>
                </a:lnTo>
                <a:close/>
              </a:path>
            </a:pathLst>
          </a:custGeom>
          <a:solidFill>
            <a:srgbClr val="A67D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EC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3115" y="949387"/>
            <a:ext cx="15956280" cy="77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4E292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9853" y="2202801"/>
            <a:ext cx="15268575" cy="7054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2.png"/><Relationship Id="rId4" Type="http://schemas.openxmlformats.org/officeDocument/2006/relationships/image" Target="../media/image40.png"/><Relationship Id="rId5" Type="http://schemas.openxmlformats.org/officeDocument/2006/relationships/image" Target="../media/image37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32.png"/><Relationship Id="rId4" Type="http://schemas.openxmlformats.org/officeDocument/2006/relationships/image" Target="../media/image40.png"/><Relationship Id="rId5" Type="http://schemas.openxmlformats.org/officeDocument/2006/relationships/image" Target="../media/image37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5251" y="4410248"/>
            <a:ext cx="10797540" cy="0"/>
          </a:xfrm>
          <a:custGeom>
            <a:avLst/>
            <a:gdLst/>
            <a:ahLst/>
            <a:cxnLst/>
            <a:rect l="l" t="t" r="r" b="b"/>
            <a:pathLst>
              <a:path w="10797540" h="0">
                <a:moveTo>
                  <a:pt x="0" y="0"/>
                </a:moveTo>
                <a:lnTo>
                  <a:pt x="10797495" y="0"/>
                </a:lnTo>
              </a:path>
            </a:pathLst>
          </a:custGeom>
          <a:ln w="28574">
            <a:solidFill>
              <a:srgbClr val="4E29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70864" y="4247408"/>
            <a:ext cx="13546455" cy="2933065"/>
          </a:xfrm>
          <a:prstGeom prst="rect">
            <a:avLst/>
          </a:prstGeom>
        </p:spPr>
        <p:txBody>
          <a:bodyPr wrap="square" lIns="0" tIns="22415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64"/>
              </a:spcBef>
              <a:tabLst>
                <a:tab pos="4255770" algn="l"/>
              </a:tabLst>
            </a:pPr>
            <a:r>
              <a:rPr dirty="0" sz="4000" spc="-120">
                <a:solidFill>
                  <a:srgbClr val="4E2926"/>
                </a:solidFill>
                <a:latin typeface="Verdana"/>
                <a:cs typeface="Verdana"/>
              </a:rPr>
              <a:t>T</a:t>
            </a:r>
            <a:r>
              <a:rPr dirty="0" sz="4000" spc="235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000" spc="150">
                <a:solidFill>
                  <a:srgbClr val="4E2926"/>
                </a:solidFill>
                <a:latin typeface="Verdana"/>
                <a:cs typeface="Verdana"/>
              </a:rPr>
              <a:t>E</a:t>
            </a:r>
            <a:r>
              <a:rPr dirty="0" sz="4000" spc="235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000" spc="445">
                <a:solidFill>
                  <a:srgbClr val="4E2926"/>
                </a:solidFill>
                <a:latin typeface="Verdana"/>
                <a:cs typeface="Verdana"/>
              </a:rPr>
              <a:t>M</a:t>
            </a:r>
            <a:r>
              <a:rPr dirty="0" sz="4000" spc="240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000" spc="190">
                <a:solidFill>
                  <a:srgbClr val="4E2926"/>
                </a:solidFill>
                <a:latin typeface="Verdana"/>
                <a:cs typeface="Verdana"/>
              </a:rPr>
              <a:t>Á</a:t>
            </a:r>
            <a:r>
              <a:rPr dirty="0" sz="4000" spc="235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000" spc="125">
                <a:solidFill>
                  <a:srgbClr val="4E2926"/>
                </a:solidFill>
                <a:latin typeface="Verdana"/>
                <a:cs typeface="Verdana"/>
              </a:rPr>
              <a:t>R</a:t>
            </a:r>
            <a:r>
              <a:rPr dirty="0" sz="4000" spc="240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Verdana"/>
                <a:cs typeface="Verdana"/>
              </a:rPr>
              <a:t>I</a:t>
            </a:r>
            <a:r>
              <a:rPr dirty="0" sz="4000" spc="235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000" spc="210">
                <a:solidFill>
                  <a:srgbClr val="4E2926"/>
                </a:solidFill>
                <a:latin typeface="Verdana"/>
                <a:cs typeface="Verdana"/>
              </a:rPr>
              <a:t>O	</a:t>
            </a:r>
            <a:r>
              <a:rPr dirty="0" sz="4000" spc="-445">
                <a:solidFill>
                  <a:srgbClr val="4E2926"/>
                </a:solidFill>
                <a:latin typeface="Verdana"/>
                <a:cs typeface="Verdana"/>
              </a:rPr>
              <a:t>I</a:t>
            </a:r>
            <a:r>
              <a:rPr dirty="0" sz="4000" spc="180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Verdana"/>
                <a:cs typeface="Verdana"/>
              </a:rPr>
              <a:t>I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245"/>
              </a:spcBef>
            </a:pPr>
            <a:r>
              <a:rPr dirty="0" sz="10150" spc="-30">
                <a:solidFill>
                  <a:srgbClr val="A67D61"/>
                </a:solidFill>
                <a:latin typeface="Times New Roman"/>
                <a:cs typeface="Times New Roman"/>
              </a:rPr>
              <a:t>ANTIGO</a:t>
            </a:r>
            <a:r>
              <a:rPr dirty="0" sz="10150" spc="-570">
                <a:solidFill>
                  <a:srgbClr val="A67D61"/>
                </a:solidFill>
                <a:latin typeface="Times New Roman"/>
                <a:cs typeface="Times New Roman"/>
              </a:rPr>
              <a:t> </a:t>
            </a:r>
            <a:r>
              <a:rPr dirty="0" sz="10150" spc="-204">
                <a:solidFill>
                  <a:srgbClr val="A67D61"/>
                </a:solidFill>
                <a:latin typeface="Times New Roman"/>
                <a:cs typeface="Times New Roman"/>
              </a:rPr>
              <a:t>TESTAMENTO</a:t>
            </a:r>
            <a:endParaRPr sz="10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5251" y="5279878"/>
            <a:ext cx="10797540" cy="0"/>
          </a:xfrm>
          <a:custGeom>
            <a:avLst/>
            <a:gdLst/>
            <a:ahLst/>
            <a:cxnLst/>
            <a:rect l="l" t="t" r="r" b="b"/>
            <a:pathLst>
              <a:path w="10797540" h="0">
                <a:moveTo>
                  <a:pt x="0" y="0"/>
                </a:moveTo>
                <a:lnTo>
                  <a:pt x="10797495" y="0"/>
                </a:lnTo>
              </a:path>
            </a:pathLst>
          </a:custGeom>
          <a:ln w="28574">
            <a:solidFill>
              <a:srgbClr val="4E29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246704" y="4736003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47998" y="295995"/>
                </a:moveTo>
                <a:lnTo>
                  <a:pt x="135415" y="239941"/>
                </a:lnTo>
                <a:lnTo>
                  <a:pt x="119042" y="201833"/>
                </a:lnTo>
                <a:lnTo>
                  <a:pt x="56053" y="160580"/>
                </a:lnTo>
                <a:lnTo>
                  <a:pt x="0" y="147997"/>
                </a:lnTo>
                <a:lnTo>
                  <a:pt x="56053" y="135415"/>
                </a:lnTo>
                <a:lnTo>
                  <a:pt x="94161" y="119042"/>
                </a:lnTo>
                <a:lnTo>
                  <a:pt x="119042" y="94161"/>
                </a:lnTo>
                <a:lnTo>
                  <a:pt x="135415" y="56053"/>
                </a:lnTo>
                <a:lnTo>
                  <a:pt x="147997" y="0"/>
                </a:lnTo>
                <a:lnTo>
                  <a:pt x="160580" y="56053"/>
                </a:lnTo>
                <a:lnTo>
                  <a:pt x="176952" y="94161"/>
                </a:lnTo>
                <a:lnTo>
                  <a:pt x="201834" y="119042"/>
                </a:lnTo>
                <a:lnTo>
                  <a:pt x="239942" y="135415"/>
                </a:lnTo>
                <a:lnTo>
                  <a:pt x="295995" y="147997"/>
                </a:lnTo>
                <a:lnTo>
                  <a:pt x="239942" y="160580"/>
                </a:lnTo>
                <a:lnTo>
                  <a:pt x="201834" y="176952"/>
                </a:lnTo>
                <a:lnTo>
                  <a:pt x="176953" y="201833"/>
                </a:lnTo>
                <a:lnTo>
                  <a:pt x="160580" y="239941"/>
                </a:lnTo>
                <a:lnTo>
                  <a:pt x="147998" y="295995"/>
                </a:lnTo>
                <a:close/>
              </a:path>
            </a:pathLst>
          </a:custGeom>
          <a:solidFill>
            <a:srgbClr val="4E29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45251" y="4736003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147998" y="295995"/>
                </a:moveTo>
                <a:lnTo>
                  <a:pt x="135415" y="239941"/>
                </a:lnTo>
                <a:lnTo>
                  <a:pt x="119042" y="201833"/>
                </a:lnTo>
                <a:lnTo>
                  <a:pt x="56053" y="160580"/>
                </a:lnTo>
                <a:lnTo>
                  <a:pt x="0" y="147997"/>
                </a:lnTo>
                <a:lnTo>
                  <a:pt x="56053" y="135415"/>
                </a:lnTo>
                <a:lnTo>
                  <a:pt x="94161" y="119042"/>
                </a:lnTo>
                <a:lnTo>
                  <a:pt x="119042" y="94161"/>
                </a:lnTo>
                <a:lnTo>
                  <a:pt x="135415" y="56053"/>
                </a:lnTo>
                <a:lnTo>
                  <a:pt x="147997" y="0"/>
                </a:lnTo>
                <a:lnTo>
                  <a:pt x="160580" y="56053"/>
                </a:lnTo>
                <a:lnTo>
                  <a:pt x="176952" y="94161"/>
                </a:lnTo>
                <a:lnTo>
                  <a:pt x="201834" y="119042"/>
                </a:lnTo>
                <a:lnTo>
                  <a:pt x="239942" y="135415"/>
                </a:lnTo>
                <a:lnTo>
                  <a:pt x="295995" y="147997"/>
                </a:lnTo>
                <a:lnTo>
                  <a:pt x="239942" y="160580"/>
                </a:lnTo>
                <a:lnTo>
                  <a:pt x="201834" y="176952"/>
                </a:lnTo>
                <a:lnTo>
                  <a:pt x="176953" y="201833"/>
                </a:lnTo>
                <a:lnTo>
                  <a:pt x="160580" y="239941"/>
                </a:lnTo>
                <a:lnTo>
                  <a:pt x="147998" y="295995"/>
                </a:lnTo>
                <a:close/>
              </a:path>
            </a:pathLst>
          </a:custGeom>
          <a:solidFill>
            <a:srgbClr val="4E29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45149" y="1505377"/>
            <a:ext cx="6997700" cy="14255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275590">
              <a:lnSpc>
                <a:spcPts val="5630"/>
              </a:lnSpc>
            </a:pPr>
            <a:r>
              <a:rPr dirty="0" sz="4500" spc="9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dirty="0" sz="4500" spc="9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dirty="0" sz="4500" spc="395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dirty="0" sz="4500" spc="-25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4500" spc="-145">
                <a:solidFill>
                  <a:srgbClr val="000000"/>
                </a:solidFill>
                <a:latin typeface="Verdana"/>
                <a:cs typeface="Verdana"/>
              </a:rPr>
              <a:t>ss</a:t>
            </a:r>
            <a:r>
              <a:rPr dirty="0" sz="4500" spc="-50">
                <a:solidFill>
                  <a:srgbClr val="000000"/>
                </a:solidFill>
                <a:latin typeface="Verdana"/>
                <a:cs typeface="Verdana"/>
              </a:rPr>
              <a:t>ã</a:t>
            </a:r>
            <a:r>
              <a:rPr dirty="0" sz="4500" spc="9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dirty="0" sz="4500" spc="-40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 spc="9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dirty="0" sz="4500" spc="-5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4500" spc="5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4500" spc="35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4500" spc="245">
                <a:solidFill>
                  <a:srgbClr val="000000"/>
                </a:solidFill>
                <a:latin typeface="Verdana"/>
                <a:cs typeface="Verdana"/>
              </a:rPr>
              <a:t>q</a:t>
            </a:r>
            <a:r>
              <a:rPr dirty="0" sz="4500" spc="18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dirty="0" sz="4500" spc="35">
                <a:solidFill>
                  <a:srgbClr val="000000"/>
                </a:solidFill>
                <a:latin typeface="Verdana"/>
                <a:cs typeface="Verdana"/>
              </a:rPr>
              <a:t>é</a:t>
            </a:r>
            <a:r>
              <a:rPr dirty="0" sz="4500" spc="5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4500" spc="-25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4500" spc="185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dirty="0" sz="4500" spc="-35">
                <a:solidFill>
                  <a:srgbClr val="000000"/>
                </a:solidFill>
                <a:latin typeface="Verdana"/>
                <a:cs typeface="Verdana"/>
              </a:rPr>
              <a:t>a  </a:t>
            </a:r>
            <a:r>
              <a:rPr dirty="0" sz="4500" spc="15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4500" spc="-12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4500" spc="245">
                <a:solidFill>
                  <a:srgbClr val="000000"/>
                </a:solidFill>
                <a:latin typeface="Verdana"/>
                <a:cs typeface="Verdana"/>
              </a:rPr>
              <a:t>q</a:t>
            </a:r>
            <a:r>
              <a:rPr dirty="0" sz="4500" spc="18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dirty="0" sz="4500" spc="-25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4500" spc="245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dirty="0" sz="4500" spc="-25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4500" spc="9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dirty="0" sz="4500" spc="185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dirty="0" sz="4500" spc="35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4500" spc="-145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dirty="0" sz="4500" spc="35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4500" spc="-40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 spc="245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dirty="0" sz="4500" spc="-5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4500" spc="-40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 spc="515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dirty="0" sz="4500" spc="-5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4500" spc="-12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4500" spc="-5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4500" spc="-25">
                <a:solidFill>
                  <a:srgbClr val="000000"/>
                </a:solidFill>
                <a:latin typeface="Verdana"/>
                <a:cs typeface="Verdana"/>
              </a:rPr>
              <a:t>í</a:t>
            </a:r>
            <a:r>
              <a:rPr dirty="0" sz="4500" spc="245">
                <a:solidFill>
                  <a:srgbClr val="000000"/>
                </a:solidFill>
                <a:latin typeface="Verdana"/>
                <a:cs typeface="Verdana"/>
              </a:rPr>
              <a:t>b</a:t>
            </a:r>
            <a:r>
              <a:rPr dirty="0" sz="4500" spc="-5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endParaRPr sz="4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62750" y="8537168"/>
            <a:ext cx="536003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80" b="1">
                <a:latin typeface="Tahoma"/>
                <a:cs typeface="Tahoma"/>
              </a:rPr>
              <a:t>P</a:t>
            </a:r>
            <a:r>
              <a:rPr dirty="0" sz="2500" spc="-15" b="1">
                <a:latin typeface="Tahoma"/>
                <a:cs typeface="Tahoma"/>
              </a:rPr>
              <a:t>e</a:t>
            </a:r>
            <a:r>
              <a:rPr dirty="0" sz="2500" spc="-70" b="1">
                <a:latin typeface="Tahoma"/>
                <a:cs typeface="Tahoma"/>
              </a:rPr>
              <a:t>.</a:t>
            </a:r>
            <a:r>
              <a:rPr dirty="0" sz="2500" spc="-85" b="1">
                <a:latin typeface="Tahoma"/>
                <a:cs typeface="Tahoma"/>
              </a:rPr>
              <a:t> </a:t>
            </a:r>
            <a:r>
              <a:rPr dirty="0" sz="2500" spc="114" b="1">
                <a:latin typeface="Tahoma"/>
                <a:cs typeface="Tahoma"/>
              </a:rPr>
              <a:t>M</a:t>
            </a:r>
            <a:r>
              <a:rPr dirty="0" sz="2500" spc="-50" b="1">
                <a:latin typeface="Tahoma"/>
                <a:cs typeface="Tahoma"/>
              </a:rPr>
              <a:t>s</a:t>
            </a:r>
            <a:r>
              <a:rPr dirty="0" sz="2500" spc="-70" b="1">
                <a:latin typeface="Tahoma"/>
                <a:cs typeface="Tahoma"/>
              </a:rPr>
              <a:t>.</a:t>
            </a:r>
            <a:r>
              <a:rPr dirty="0" sz="2500" spc="-85" b="1">
                <a:latin typeface="Tahoma"/>
                <a:cs typeface="Tahoma"/>
              </a:rPr>
              <a:t> </a:t>
            </a:r>
            <a:r>
              <a:rPr dirty="0" sz="2500" spc="114" b="1">
                <a:latin typeface="Tahoma"/>
                <a:cs typeface="Tahoma"/>
              </a:rPr>
              <a:t>M</a:t>
            </a:r>
            <a:r>
              <a:rPr dirty="0" sz="2500" spc="5" b="1">
                <a:latin typeface="Tahoma"/>
                <a:cs typeface="Tahoma"/>
              </a:rPr>
              <a:t>á</a:t>
            </a:r>
            <a:r>
              <a:rPr dirty="0" sz="2500" spc="45" b="1">
                <a:latin typeface="Tahoma"/>
                <a:cs typeface="Tahoma"/>
              </a:rPr>
              <a:t>r</a:t>
            </a:r>
            <a:r>
              <a:rPr dirty="0" sz="2500" spc="-40" b="1">
                <a:latin typeface="Tahoma"/>
                <a:cs typeface="Tahoma"/>
              </a:rPr>
              <a:t>c</a:t>
            </a:r>
            <a:r>
              <a:rPr dirty="0" sz="2500" spc="5" b="1">
                <a:latin typeface="Tahoma"/>
                <a:cs typeface="Tahoma"/>
              </a:rPr>
              <a:t>i</a:t>
            </a:r>
            <a:r>
              <a:rPr dirty="0" sz="2500" b="1">
                <a:latin typeface="Tahoma"/>
                <a:cs typeface="Tahoma"/>
              </a:rPr>
              <a:t>o</a:t>
            </a:r>
            <a:r>
              <a:rPr dirty="0" sz="2500" spc="-85" b="1">
                <a:latin typeface="Tahoma"/>
                <a:cs typeface="Tahoma"/>
              </a:rPr>
              <a:t> </a:t>
            </a:r>
            <a:r>
              <a:rPr dirty="0" sz="2500" spc="-425" b="1">
                <a:latin typeface="Tahoma"/>
                <a:cs typeface="Tahoma"/>
              </a:rPr>
              <a:t>J</a:t>
            </a:r>
            <a:r>
              <a:rPr dirty="0" sz="2500" spc="-5" b="1">
                <a:latin typeface="Tahoma"/>
                <a:cs typeface="Tahoma"/>
              </a:rPr>
              <a:t>o</a:t>
            </a:r>
            <a:r>
              <a:rPr dirty="0" sz="2500" spc="-50" b="1">
                <a:latin typeface="Tahoma"/>
                <a:cs typeface="Tahoma"/>
              </a:rPr>
              <a:t>s</a:t>
            </a:r>
            <a:r>
              <a:rPr dirty="0" sz="2500" spc="-10" b="1">
                <a:latin typeface="Tahoma"/>
                <a:cs typeface="Tahoma"/>
              </a:rPr>
              <a:t>é</a:t>
            </a:r>
            <a:r>
              <a:rPr dirty="0" sz="2500" spc="-85" b="1">
                <a:latin typeface="Tahoma"/>
                <a:cs typeface="Tahoma"/>
              </a:rPr>
              <a:t> </a:t>
            </a:r>
            <a:r>
              <a:rPr dirty="0" sz="2500" spc="-85" b="1">
                <a:latin typeface="Tahoma"/>
                <a:cs typeface="Tahoma"/>
              </a:rPr>
              <a:t>C</a:t>
            </a:r>
            <a:r>
              <a:rPr dirty="0" sz="2500" spc="-5" b="1">
                <a:latin typeface="Tahoma"/>
                <a:cs typeface="Tahoma"/>
              </a:rPr>
              <a:t>o</a:t>
            </a:r>
            <a:r>
              <a:rPr dirty="0" sz="2500" spc="-50" b="1">
                <a:latin typeface="Tahoma"/>
                <a:cs typeface="Tahoma"/>
              </a:rPr>
              <a:t>s</a:t>
            </a:r>
            <a:r>
              <a:rPr dirty="0" sz="2500" spc="40" b="1">
                <a:latin typeface="Tahoma"/>
                <a:cs typeface="Tahoma"/>
              </a:rPr>
              <a:t>t</a:t>
            </a:r>
            <a:r>
              <a:rPr dirty="0" sz="2500" spc="10" b="1">
                <a:latin typeface="Tahoma"/>
                <a:cs typeface="Tahoma"/>
              </a:rPr>
              <a:t>a</a:t>
            </a:r>
            <a:r>
              <a:rPr dirty="0" sz="2500" spc="-85" b="1">
                <a:latin typeface="Tahoma"/>
                <a:cs typeface="Tahoma"/>
              </a:rPr>
              <a:t> </a:t>
            </a:r>
            <a:r>
              <a:rPr dirty="0" sz="2500" spc="-90" b="1">
                <a:latin typeface="Tahoma"/>
                <a:cs typeface="Tahoma"/>
              </a:rPr>
              <a:t>T</a:t>
            </a:r>
            <a:r>
              <a:rPr dirty="0" sz="2500" spc="-15" b="1">
                <a:latin typeface="Tahoma"/>
                <a:cs typeface="Tahoma"/>
              </a:rPr>
              <a:t>e</a:t>
            </a:r>
            <a:r>
              <a:rPr dirty="0" sz="2500" spc="5" b="1">
                <a:latin typeface="Tahoma"/>
                <a:cs typeface="Tahoma"/>
              </a:rPr>
              <a:t>i</a:t>
            </a:r>
            <a:r>
              <a:rPr dirty="0" sz="2500" spc="-75" b="1">
                <a:latin typeface="Tahoma"/>
                <a:cs typeface="Tahoma"/>
              </a:rPr>
              <a:t>x</a:t>
            </a:r>
            <a:r>
              <a:rPr dirty="0" sz="2500" spc="-15" b="1">
                <a:latin typeface="Tahoma"/>
                <a:cs typeface="Tahoma"/>
              </a:rPr>
              <a:t>e</a:t>
            </a:r>
            <a:r>
              <a:rPr dirty="0" sz="2500" spc="5" b="1">
                <a:latin typeface="Tahoma"/>
                <a:cs typeface="Tahoma"/>
              </a:rPr>
              <a:t>i</a:t>
            </a:r>
            <a:r>
              <a:rPr dirty="0" sz="2500" spc="45" b="1">
                <a:latin typeface="Tahoma"/>
                <a:cs typeface="Tahoma"/>
              </a:rPr>
              <a:t>r</a:t>
            </a:r>
            <a:r>
              <a:rPr dirty="0" sz="2500" spc="10" b="1">
                <a:latin typeface="Tahoma"/>
                <a:cs typeface="Tahoma"/>
              </a:rPr>
              <a:t>a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14" y="7563353"/>
            <a:ext cx="2685190" cy="27342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6789" y="0"/>
            <a:ext cx="6351210" cy="56895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1"/>
            <a:ext cx="17569815" cy="10287635"/>
          </a:xfrm>
          <a:custGeom>
            <a:avLst/>
            <a:gdLst/>
            <a:ahLst/>
            <a:cxnLst/>
            <a:rect l="l" t="t" r="r" b="b"/>
            <a:pathLst>
              <a:path w="17569815" h="10287635">
                <a:moveTo>
                  <a:pt x="5471731" y="0"/>
                </a:moveTo>
                <a:lnTo>
                  <a:pt x="5437162" y="0"/>
                </a:lnTo>
                <a:lnTo>
                  <a:pt x="521792" y="7874648"/>
                </a:lnTo>
                <a:lnTo>
                  <a:pt x="521792" y="7728293"/>
                </a:lnTo>
                <a:lnTo>
                  <a:pt x="5345811" y="0"/>
                </a:lnTo>
                <a:lnTo>
                  <a:pt x="5311241" y="0"/>
                </a:lnTo>
                <a:lnTo>
                  <a:pt x="521792" y="7672908"/>
                </a:lnTo>
                <a:lnTo>
                  <a:pt x="521792" y="7542377"/>
                </a:lnTo>
                <a:lnTo>
                  <a:pt x="5229758" y="0"/>
                </a:lnTo>
                <a:lnTo>
                  <a:pt x="5195201" y="0"/>
                </a:lnTo>
                <a:lnTo>
                  <a:pt x="521792" y="7487005"/>
                </a:lnTo>
                <a:lnTo>
                  <a:pt x="521792" y="0"/>
                </a:lnTo>
                <a:lnTo>
                  <a:pt x="0" y="0"/>
                </a:lnTo>
                <a:lnTo>
                  <a:pt x="0" y="8322932"/>
                </a:lnTo>
                <a:lnTo>
                  <a:pt x="0" y="8378304"/>
                </a:lnTo>
                <a:lnTo>
                  <a:pt x="0" y="10287254"/>
                </a:lnTo>
                <a:lnTo>
                  <a:pt x="521792" y="10287254"/>
                </a:lnTo>
                <a:lnTo>
                  <a:pt x="521792" y="10123754"/>
                </a:lnTo>
                <a:lnTo>
                  <a:pt x="783323" y="10287000"/>
                </a:lnTo>
                <a:lnTo>
                  <a:pt x="838708" y="10287000"/>
                </a:lnTo>
                <a:lnTo>
                  <a:pt x="521792" y="10089185"/>
                </a:lnTo>
                <a:lnTo>
                  <a:pt x="521792" y="9908946"/>
                </a:lnTo>
                <a:lnTo>
                  <a:pt x="1127455" y="10287000"/>
                </a:lnTo>
                <a:lnTo>
                  <a:pt x="1182839" y="10287000"/>
                </a:lnTo>
                <a:lnTo>
                  <a:pt x="521792" y="9874377"/>
                </a:lnTo>
                <a:lnTo>
                  <a:pt x="521792" y="9674390"/>
                </a:lnTo>
                <a:lnTo>
                  <a:pt x="1503235" y="10287000"/>
                </a:lnTo>
                <a:lnTo>
                  <a:pt x="1558607" y="10287000"/>
                </a:lnTo>
                <a:lnTo>
                  <a:pt x="521792" y="9639821"/>
                </a:lnTo>
                <a:lnTo>
                  <a:pt x="521792" y="7930020"/>
                </a:lnTo>
                <a:lnTo>
                  <a:pt x="5471731" y="0"/>
                </a:lnTo>
                <a:close/>
              </a:path>
              <a:path w="17569815" h="10287635">
                <a:moveTo>
                  <a:pt x="17569523" y="4889805"/>
                </a:moveTo>
                <a:lnTo>
                  <a:pt x="17569320" y="4888928"/>
                </a:lnTo>
                <a:lnTo>
                  <a:pt x="17520108" y="4858220"/>
                </a:lnTo>
                <a:lnTo>
                  <a:pt x="9737026" y="0"/>
                </a:lnTo>
                <a:lnTo>
                  <a:pt x="9681654" y="0"/>
                </a:lnTo>
                <a:lnTo>
                  <a:pt x="17529455" y="4898618"/>
                </a:lnTo>
                <a:lnTo>
                  <a:pt x="17439615" y="5042547"/>
                </a:lnTo>
                <a:lnTo>
                  <a:pt x="9361259" y="0"/>
                </a:lnTo>
                <a:lnTo>
                  <a:pt x="9305874" y="0"/>
                </a:lnTo>
                <a:lnTo>
                  <a:pt x="17424083" y="5067414"/>
                </a:lnTo>
                <a:lnTo>
                  <a:pt x="17343120" y="5197119"/>
                </a:lnTo>
                <a:lnTo>
                  <a:pt x="9017127" y="0"/>
                </a:lnTo>
                <a:lnTo>
                  <a:pt x="8961755" y="0"/>
                </a:lnTo>
                <a:lnTo>
                  <a:pt x="17327601" y="5221998"/>
                </a:lnTo>
                <a:lnTo>
                  <a:pt x="14166012" y="10287000"/>
                </a:lnTo>
                <a:lnTo>
                  <a:pt x="14200581" y="10287000"/>
                </a:lnTo>
                <a:lnTo>
                  <a:pt x="17352468" y="5237531"/>
                </a:lnTo>
                <a:lnTo>
                  <a:pt x="17411103" y="5274119"/>
                </a:lnTo>
                <a:lnTo>
                  <a:pt x="14282052" y="10287000"/>
                </a:lnTo>
                <a:lnTo>
                  <a:pt x="14316621" y="10287000"/>
                </a:lnTo>
                <a:lnTo>
                  <a:pt x="17435983" y="5289639"/>
                </a:lnTo>
                <a:lnTo>
                  <a:pt x="17501731" y="5330672"/>
                </a:lnTo>
                <a:lnTo>
                  <a:pt x="14407972" y="10287000"/>
                </a:lnTo>
                <a:lnTo>
                  <a:pt x="14442542" y="10287000"/>
                </a:lnTo>
                <a:lnTo>
                  <a:pt x="17542129" y="5321325"/>
                </a:lnTo>
                <a:lnTo>
                  <a:pt x="17492383" y="5290274"/>
                </a:lnTo>
                <a:lnTo>
                  <a:pt x="17451502" y="5264772"/>
                </a:lnTo>
                <a:lnTo>
                  <a:pt x="17547997" y="5110188"/>
                </a:lnTo>
                <a:lnTo>
                  <a:pt x="17507598" y="5084978"/>
                </a:lnTo>
                <a:lnTo>
                  <a:pt x="17507598" y="5119535"/>
                </a:lnTo>
                <a:lnTo>
                  <a:pt x="17426636" y="5249240"/>
                </a:lnTo>
                <a:lnTo>
                  <a:pt x="17368000" y="5212651"/>
                </a:lnTo>
                <a:lnTo>
                  <a:pt x="17448962" y="5082946"/>
                </a:lnTo>
                <a:lnTo>
                  <a:pt x="17507598" y="5119535"/>
                </a:lnTo>
                <a:lnTo>
                  <a:pt x="17507598" y="5084978"/>
                </a:lnTo>
                <a:lnTo>
                  <a:pt x="17498251" y="5079136"/>
                </a:lnTo>
                <a:lnTo>
                  <a:pt x="17464494" y="5058067"/>
                </a:lnTo>
                <a:lnTo>
                  <a:pt x="17569523" y="4889805"/>
                </a:lnTo>
                <a:close/>
              </a:path>
            </a:pathLst>
          </a:custGeom>
          <a:solidFill>
            <a:srgbClr val="A67D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57167" y="961769"/>
            <a:ext cx="13050519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35">
                <a:solidFill>
                  <a:srgbClr val="4E2926"/>
                </a:solidFill>
                <a:latin typeface="Times New Roman"/>
                <a:cs typeface="Times New Roman"/>
              </a:rPr>
              <a:t>REVELAÇÃO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29">
                <a:solidFill>
                  <a:srgbClr val="4E2926"/>
                </a:solidFill>
                <a:latin typeface="Times New Roman"/>
                <a:cs typeface="Times New Roman"/>
              </a:rPr>
              <a:t>DIVINA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45">
                <a:solidFill>
                  <a:srgbClr val="4E2926"/>
                </a:solidFill>
                <a:latin typeface="Times New Roman"/>
                <a:cs typeface="Times New Roman"/>
              </a:rPr>
              <a:t>NA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65">
                <a:solidFill>
                  <a:srgbClr val="4E2926"/>
                </a:solidFill>
                <a:latin typeface="Times New Roman"/>
                <a:cs typeface="Times New Roman"/>
              </a:rPr>
              <a:t>ATRAVÉS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DA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09315" y="4112310"/>
            <a:ext cx="4345305" cy="1285875"/>
          </a:xfrm>
          <a:custGeom>
            <a:avLst/>
            <a:gdLst/>
            <a:ahLst/>
            <a:cxnLst/>
            <a:rect l="l" t="t" r="r" b="b"/>
            <a:pathLst>
              <a:path w="4345305" h="1285875">
                <a:moveTo>
                  <a:pt x="3396704" y="0"/>
                </a:moveTo>
                <a:lnTo>
                  <a:pt x="1431251" y="0"/>
                </a:lnTo>
                <a:lnTo>
                  <a:pt x="1431251" y="47625"/>
                </a:lnTo>
                <a:lnTo>
                  <a:pt x="3396704" y="47625"/>
                </a:lnTo>
                <a:lnTo>
                  <a:pt x="3396704" y="0"/>
                </a:lnTo>
                <a:close/>
              </a:path>
              <a:path w="4345305" h="1285875">
                <a:moveTo>
                  <a:pt x="4345190" y="1238250"/>
                </a:moveTo>
                <a:lnTo>
                  <a:pt x="0" y="1238250"/>
                </a:lnTo>
                <a:lnTo>
                  <a:pt x="0" y="1285875"/>
                </a:lnTo>
                <a:lnTo>
                  <a:pt x="4345190" y="1285875"/>
                </a:lnTo>
                <a:lnTo>
                  <a:pt x="4345190" y="1238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17712" y="2083856"/>
            <a:ext cx="15228569" cy="659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500" spc="175" b="1">
                <a:solidFill>
                  <a:srgbClr val="4E2926"/>
                </a:solidFill>
                <a:latin typeface="Cambria"/>
                <a:cs typeface="Cambria"/>
              </a:rPr>
              <a:t>3.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20" b="1">
                <a:solidFill>
                  <a:srgbClr val="4E2926"/>
                </a:solidFill>
                <a:latin typeface="Cambria"/>
                <a:cs typeface="Cambria"/>
              </a:rPr>
              <a:t>Caráter</a:t>
            </a:r>
            <a:r>
              <a:rPr dirty="0" sz="4500" spc="215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40" b="1">
                <a:solidFill>
                  <a:srgbClr val="4E2926"/>
                </a:solidFill>
                <a:latin typeface="Cambria"/>
                <a:cs typeface="Cambria"/>
              </a:rPr>
              <a:t>Cristocêntrico</a:t>
            </a:r>
            <a:r>
              <a:rPr dirty="0" sz="4500" spc="215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260" b="1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500" spc="215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15" b="1">
                <a:solidFill>
                  <a:srgbClr val="4E2926"/>
                </a:solidFill>
                <a:latin typeface="Cambria"/>
                <a:cs typeface="Cambria"/>
              </a:rPr>
              <a:t>Trinitário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25" b="1">
                <a:solidFill>
                  <a:srgbClr val="4E2926"/>
                </a:solidFill>
                <a:latin typeface="Cambria"/>
                <a:cs typeface="Cambria"/>
              </a:rPr>
              <a:t>da</a:t>
            </a:r>
            <a:r>
              <a:rPr dirty="0" sz="4500" spc="215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45" b="1">
                <a:solidFill>
                  <a:srgbClr val="4E2926"/>
                </a:solidFill>
                <a:latin typeface="Cambria"/>
                <a:cs typeface="Cambria"/>
              </a:rPr>
              <a:t>Revelação</a:t>
            </a:r>
            <a:endParaRPr sz="4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350">
              <a:latin typeface="Cambria"/>
              <a:cs typeface="Cambria"/>
            </a:endParaRPr>
          </a:p>
          <a:p>
            <a:pPr algn="just" marL="1575435" marR="1715770">
              <a:lnSpc>
                <a:spcPts val="4880"/>
              </a:lnSpc>
            </a:pPr>
            <a:r>
              <a:rPr dirty="0" sz="4500" spc="40">
                <a:latin typeface="Cambria"/>
                <a:cs typeface="Cambria"/>
              </a:rPr>
              <a:t>Jesus </a:t>
            </a:r>
            <a:r>
              <a:rPr dirty="0" sz="4500" spc="-65">
                <a:latin typeface="Cambria"/>
                <a:cs typeface="Cambria"/>
              </a:rPr>
              <a:t>Cristo </a:t>
            </a:r>
            <a:r>
              <a:rPr dirty="0" sz="4500" spc="-105">
                <a:latin typeface="Cambria"/>
                <a:cs typeface="Cambria"/>
              </a:rPr>
              <a:t>como </a:t>
            </a:r>
            <a:r>
              <a:rPr dirty="0" u="heavy" sz="4500" spc="-8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mediador </a:t>
            </a:r>
            <a:r>
              <a:rPr dirty="0" u="heavy" sz="4500" spc="-2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sz="4500" spc="-20">
                <a:latin typeface="Cambria"/>
                <a:cs typeface="Cambria"/>
              </a:rPr>
              <a:t> </a:t>
            </a:r>
            <a:r>
              <a:rPr dirty="0" sz="4500" spc="-110">
                <a:latin typeface="Cambria"/>
                <a:cs typeface="Cambria"/>
              </a:rPr>
              <a:t>plenitude </a:t>
            </a:r>
            <a:r>
              <a:rPr dirty="0" sz="4500" spc="-95">
                <a:latin typeface="Cambria"/>
                <a:cs typeface="Cambria"/>
              </a:rPr>
              <a:t>de </a:t>
            </a:r>
            <a:r>
              <a:rPr dirty="0" sz="4500" spc="-25">
                <a:latin typeface="Cambria"/>
                <a:cs typeface="Cambria"/>
              </a:rPr>
              <a:t>toda </a:t>
            </a:r>
            <a:r>
              <a:rPr dirty="0" sz="4500" spc="-20">
                <a:latin typeface="Cambria"/>
                <a:cs typeface="Cambria"/>
              </a:rPr>
              <a:t> </a:t>
            </a:r>
            <a:r>
              <a:rPr dirty="0" sz="4500" spc="-10">
                <a:latin typeface="Cambria"/>
                <a:cs typeface="Cambria"/>
              </a:rPr>
              <a:t>salvação. </a:t>
            </a:r>
            <a:r>
              <a:rPr dirty="0" sz="4500" spc="-160">
                <a:latin typeface="Cambria"/>
                <a:cs typeface="Cambria"/>
              </a:rPr>
              <a:t>Ele </a:t>
            </a:r>
            <a:r>
              <a:rPr dirty="0" sz="4500" spc="-55">
                <a:latin typeface="Cambria"/>
                <a:cs typeface="Cambria"/>
              </a:rPr>
              <a:t>media </a:t>
            </a:r>
            <a:r>
              <a:rPr dirty="0" sz="4500" spc="-65">
                <a:latin typeface="Cambria"/>
                <a:cs typeface="Cambria"/>
              </a:rPr>
              <a:t>enquanto </a:t>
            </a:r>
            <a:r>
              <a:rPr dirty="0" u="heavy" sz="4500" spc="-6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enviado</a:t>
            </a:r>
            <a:r>
              <a:rPr dirty="0" sz="4500" spc="-65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e realiza </a:t>
            </a:r>
            <a:r>
              <a:rPr dirty="0" sz="4500" spc="350">
                <a:latin typeface="Cambria"/>
                <a:cs typeface="Cambria"/>
              </a:rPr>
              <a:t>a </a:t>
            </a:r>
            <a:r>
              <a:rPr dirty="0" sz="4500" spc="355">
                <a:latin typeface="Cambria"/>
                <a:cs typeface="Cambria"/>
              </a:rPr>
              <a:t> </a:t>
            </a:r>
            <a:r>
              <a:rPr dirty="0" sz="4500" spc="-110">
                <a:latin typeface="Cambria"/>
                <a:cs typeface="Cambria"/>
              </a:rPr>
              <a:t>plenitude</a:t>
            </a:r>
            <a:r>
              <a:rPr dirty="0" sz="4500" spc="-105">
                <a:latin typeface="Cambria"/>
                <a:cs typeface="Cambria"/>
              </a:rPr>
              <a:t> como</a:t>
            </a:r>
            <a:r>
              <a:rPr dirty="0" sz="4500" spc="-100">
                <a:latin typeface="Cambria"/>
                <a:cs typeface="Cambria"/>
              </a:rPr>
              <a:t> </a:t>
            </a:r>
            <a:r>
              <a:rPr dirty="0" u="heavy" sz="4500" spc="-8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mensa</a:t>
            </a:r>
            <a:r>
              <a:rPr dirty="0" sz="4500" spc="-80">
                <a:latin typeface="Cambria"/>
                <a:cs typeface="Cambria"/>
              </a:rPr>
              <a:t>geiro</a:t>
            </a:r>
            <a:r>
              <a:rPr dirty="0" sz="4500" spc="-75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e</a:t>
            </a:r>
            <a:r>
              <a:rPr dirty="0" sz="4500" spc="-15">
                <a:latin typeface="Cambria"/>
                <a:cs typeface="Cambria"/>
              </a:rPr>
              <a:t> </a:t>
            </a:r>
            <a:r>
              <a:rPr dirty="0" sz="4500" spc="-114">
                <a:latin typeface="Cambria"/>
                <a:cs typeface="Cambria"/>
              </a:rPr>
              <a:t>conteúdo</a:t>
            </a:r>
            <a:r>
              <a:rPr dirty="0" sz="4500" spc="-110">
                <a:latin typeface="Cambria"/>
                <a:cs typeface="Cambria"/>
              </a:rPr>
              <a:t> </a:t>
            </a:r>
            <a:r>
              <a:rPr dirty="0" sz="4500" spc="90">
                <a:latin typeface="Cambria"/>
                <a:cs typeface="Cambria"/>
              </a:rPr>
              <a:t>da </a:t>
            </a:r>
            <a:r>
              <a:rPr dirty="0" sz="4500" spc="95">
                <a:latin typeface="Cambria"/>
                <a:cs typeface="Cambria"/>
              </a:rPr>
              <a:t> </a:t>
            </a:r>
            <a:r>
              <a:rPr dirty="0" sz="4500" spc="-75">
                <a:latin typeface="Cambria"/>
                <a:cs typeface="Cambria"/>
              </a:rPr>
              <a:t>m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40">
                <a:latin typeface="Cambria"/>
                <a:cs typeface="Cambria"/>
              </a:rPr>
              <a:t>n</a:t>
            </a:r>
            <a:r>
              <a:rPr dirty="0" sz="4500" spc="-130">
                <a:latin typeface="Cambria"/>
                <a:cs typeface="Cambria"/>
              </a:rPr>
              <a:t>s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-5">
                <a:latin typeface="Cambria"/>
                <a:cs typeface="Cambria"/>
              </a:rPr>
              <a:t>g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75">
                <a:latin typeface="Cambria"/>
                <a:cs typeface="Cambria"/>
              </a:rPr>
              <a:t>m</a:t>
            </a:r>
            <a:r>
              <a:rPr dirty="0" sz="4500" spc="160">
                <a:latin typeface="Cambria"/>
                <a:cs typeface="Cambria"/>
              </a:rPr>
              <a:t>,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15">
                <a:latin typeface="Cambria"/>
                <a:cs typeface="Cambria"/>
              </a:rPr>
              <a:t>o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</a:t>
            </a:r>
            <a:r>
              <a:rPr dirty="0" u="heavy" sz="4500" spc="-2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500" spc="1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</a:t>
            </a:r>
            <a:r>
              <a:rPr dirty="0" u="heavy" sz="4500" spc="-2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500" spc="-1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</a:t>
            </a:r>
            <a:r>
              <a:rPr dirty="0" u="heavy" sz="4500" spc="12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 spc="-17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</a:t>
            </a:r>
            <a:r>
              <a:rPr dirty="0" u="heavy" sz="4500" spc="-24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</a:t>
            </a:r>
            <a:r>
              <a:rPr dirty="0" u="heavy" sz="4500" spc="67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</a:t>
            </a:r>
            <a:r>
              <a:rPr dirty="0" u="heavy" sz="4500" spc="-2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500" spc="-53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500" spc="-1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</a:t>
            </a:r>
            <a:r>
              <a:rPr dirty="0" u="heavy" sz="4500" spc="-53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</a:t>
            </a:r>
            <a:r>
              <a:rPr dirty="0" u="heavy" sz="4500" spc="-2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500" spc="1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</a:t>
            </a:r>
            <a:r>
              <a:rPr dirty="0" u="heavy" sz="4500" spc="-2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500" spc="-1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</a:t>
            </a:r>
            <a:r>
              <a:rPr dirty="0" u="heavy" sz="4500" spc="12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 spc="-17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</a:t>
            </a:r>
            <a:r>
              <a:rPr dirty="0" u="heavy" sz="4500" spc="-23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</a:t>
            </a:r>
            <a:r>
              <a:rPr dirty="0" sz="4500" spc="90">
                <a:latin typeface="Cambria"/>
                <a:cs typeface="Cambria"/>
              </a:rPr>
              <a:t>.</a:t>
            </a:r>
            <a:endParaRPr sz="4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0">
              <a:latin typeface="Cambria"/>
              <a:cs typeface="Cambria"/>
            </a:endParaRPr>
          </a:p>
          <a:p>
            <a:pPr algn="just" marL="367665" marR="1715770">
              <a:lnSpc>
                <a:spcPts val="4880"/>
              </a:lnSpc>
              <a:spcBef>
                <a:spcPts val="5"/>
              </a:spcBef>
            </a:pPr>
            <a:r>
              <a:rPr dirty="0" sz="4500" spc="175">
                <a:latin typeface="Cambria"/>
                <a:cs typeface="Cambria"/>
              </a:rPr>
              <a:t>A </a:t>
            </a:r>
            <a:r>
              <a:rPr dirty="0" sz="4500" spc="-25">
                <a:latin typeface="Cambria"/>
                <a:cs typeface="Cambria"/>
              </a:rPr>
              <a:t>iniciativa parte </a:t>
            </a:r>
            <a:r>
              <a:rPr dirty="0" sz="4500" spc="-95">
                <a:latin typeface="Cambria"/>
                <a:cs typeface="Cambria"/>
              </a:rPr>
              <a:t>de </a:t>
            </a:r>
            <a:r>
              <a:rPr dirty="0" sz="4500" spc="-105">
                <a:latin typeface="Cambria"/>
                <a:cs typeface="Cambria"/>
              </a:rPr>
              <a:t>Deus </a:t>
            </a:r>
            <a:r>
              <a:rPr dirty="0" sz="4500" spc="5">
                <a:latin typeface="Cambria"/>
                <a:cs typeface="Cambria"/>
              </a:rPr>
              <a:t>Pai, </a:t>
            </a:r>
            <a:r>
              <a:rPr dirty="0" sz="4500">
                <a:latin typeface="Cambria"/>
                <a:cs typeface="Cambria"/>
              </a:rPr>
              <a:t>chega </a:t>
            </a:r>
            <a:r>
              <a:rPr dirty="0" sz="4500" spc="350">
                <a:latin typeface="Cambria"/>
                <a:cs typeface="Cambria"/>
              </a:rPr>
              <a:t>a </a:t>
            </a:r>
            <a:r>
              <a:rPr dirty="0" sz="4500" spc="-60">
                <a:latin typeface="Cambria"/>
                <a:cs typeface="Cambria"/>
              </a:rPr>
              <a:t>nós </a:t>
            </a:r>
            <a:r>
              <a:rPr dirty="0" sz="4500" spc="-65">
                <a:latin typeface="Cambria"/>
                <a:cs typeface="Cambria"/>
              </a:rPr>
              <a:t>por </a:t>
            </a:r>
            <a:r>
              <a:rPr dirty="0" sz="4500" spc="-120">
                <a:latin typeface="Cambria"/>
                <a:cs typeface="Cambria"/>
              </a:rPr>
              <a:t>meio </a:t>
            </a:r>
            <a:r>
              <a:rPr dirty="0" sz="4500" spc="-95">
                <a:latin typeface="Cambria"/>
                <a:cs typeface="Cambria"/>
              </a:rPr>
              <a:t>de </a:t>
            </a:r>
            <a:r>
              <a:rPr dirty="0" sz="4500" spc="-980">
                <a:latin typeface="Cambria"/>
                <a:cs typeface="Cambria"/>
              </a:rPr>
              <a:t> </a:t>
            </a:r>
            <a:r>
              <a:rPr dirty="0" sz="4500" spc="40">
                <a:latin typeface="Cambria"/>
                <a:cs typeface="Cambria"/>
              </a:rPr>
              <a:t>Jesus</a:t>
            </a:r>
            <a:r>
              <a:rPr dirty="0" sz="4500" spc="-440">
                <a:latin typeface="Cambria"/>
                <a:cs typeface="Cambria"/>
              </a:rPr>
              <a:t> </a:t>
            </a:r>
            <a:r>
              <a:rPr dirty="0" sz="4500" spc="-65">
                <a:latin typeface="Cambria"/>
                <a:cs typeface="Cambria"/>
              </a:rPr>
              <a:t>Cristo</a:t>
            </a:r>
            <a:r>
              <a:rPr dirty="0" sz="4500" spc="-440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e</a:t>
            </a:r>
            <a:r>
              <a:rPr dirty="0" sz="4500" spc="-440">
                <a:latin typeface="Cambria"/>
                <a:cs typeface="Cambria"/>
              </a:rPr>
              <a:t> </a:t>
            </a:r>
            <a:r>
              <a:rPr dirty="0" sz="4500" spc="-60">
                <a:latin typeface="Cambria"/>
                <a:cs typeface="Cambria"/>
              </a:rPr>
              <a:t>nos</a:t>
            </a:r>
            <a:r>
              <a:rPr dirty="0" sz="4500" spc="-440">
                <a:latin typeface="Cambria"/>
                <a:cs typeface="Cambria"/>
              </a:rPr>
              <a:t> </a:t>
            </a:r>
            <a:r>
              <a:rPr dirty="0" sz="4500" spc="-105">
                <a:latin typeface="Cambria"/>
                <a:cs typeface="Cambria"/>
              </a:rPr>
              <a:t>consegue</a:t>
            </a:r>
            <a:r>
              <a:rPr dirty="0" sz="4500" spc="-440">
                <a:latin typeface="Cambria"/>
                <a:cs typeface="Cambria"/>
              </a:rPr>
              <a:t> </a:t>
            </a:r>
            <a:r>
              <a:rPr dirty="0" sz="4500" spc="-15">
                <a:latin typeface="Cambria"/>
                <a:cs typeface="Cambria"/>
              </a:rPr>
              <a:t>o</a:t>
            </a:r>
            <a:r>
              <a:rPr dirty="0" sz="4500" spc="-440">
                <a:latin typeface="Cambria"/>
                <a:cs typeface="Cambria"/>
              </a:rPr>
              <a:t> </a:t>
            </a:r>
            <a:r>
              <a:rPr dirty="0" sz="4500" spc="-80">
                <a:latin typeface="Cambria"/>
                <a:cs typeface="Cambria"/>
              </a:rPr>
              <a:t>acesso</a:t>
            </a:r>
            <a:r>
              <a:rPr dirty="0" sz="4500" spc="-440">
                <a:latin typeface="Cambria"/>
                <a:cs typeface="Cambria"/>
              </a:rPr>
              <a:t> </a:t>
            </a:r>
            <a:r>
              <a:rPr dirty="0" sz="4500" spc="350">
                <a:latin typeface="Cambria"/>
                <a:cs typeface="Cambria"/>
              </a:rPr>
              <a:t>à</a:t>
            </a:r>
            <a:r>
              <a:rPr dirty="0" sz="4500" spc="-440">
                <a:latin typeface="Cambria"/>
                <a:cs typeface="Cambria"/>
              </a:rPr>
              <a:t> </a:t>
            </a:r>
            <a:r>
              <a:rPr dirty="0" sz="4500" spc="-50">
                <a:latin typeface="Cambria"/>
                <a:cs typeface="Cambria"/>
              </a:rPr>
              <a:t>comunhão</a:t>
            </a:r>
            <a:r>
              <a:rPr dirty="0" sz="4500" spc="-440">
                <a:latin typeface="Cambria"/>
                <a:cs typeface="Cambria"/>
              </a:rPr>
              <a:t> </a:t>
            </a:r>
            <a:r>
              <a:rPr dirty="0" sz="4500" spc="-95">
                <a:latin typeface="Cambria"/>
                <a:cs typeface="Cambria"/>
              </a:rPr>
              <a:t>de</a:t>
            </a:r>
            <a:r>
              <a:rPr dirty="0" sz="4500" spc="-440">
                <a:latin typeface="Cambria"/>
                <a:cs typeface="Cambria"/>
              </a:rPr>
              <a:t> </a:t>
            </a:r>
            <a:r>
              <a:rPr dirty="0" sz="4500" spc="-105">
                <a:latin typeface="Cambria"/>
                <a:cs typeface="Cambria"/>
              </a:rPr>
              <a:t>Deus </a:t>
            </a:r>
            <a:r>
              <a:rPr dirty="0" sz="4500" spc="-980">
                <a:latin typeface="Cambria"/>
                <a:cs typeface="Cambria"/>
              </a:rPr>
              <a:t> </a:t>
            </a:r>
            <a:r>
              <a:rPr dirty="0" sz="4500" spc="-25">
                <a:latin typeface="Cambria"/>
                <a:cs typeface="Cambria"/>
              </a:rPr>
              <a:t>no</a:t>
            </a:r>
            <a:r>
              <a:rPr dirty="0" sz="4500" spc="-540">
                <a:latin typeface="Cambria"/>
                <a:cs typeface="Cambria"/>
              </a:rPr>
              <a:t> </a:t>
            </a:r>
            <a:r>
              <a:rPr dirty="0" sz="4500" spc="-130">
                <a:latin typeface="Cambria"/>
                <a:cs typeface="Cambria"/>
              </a:rPr>
              <a:t>Espírito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35">
                <a:latin typeface="Cambria"/>
                <a:cs typeface="Cambria"/>
              </a:rPr>
              <a:t>Santo.</a:t>
            </a:r>
            <a:endParaRPr sz="45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9099" y="806756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4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8" y="973587"/>
                </a:lnTo>
                <a:lnTo>
                  <a:pt x="278008" y="966165"/>
                </a:lnTo>
                <a:lnTo>
                  <a:pt x="255778" y="964181"/>
                </a:lnTo>
                <a:lnTo>
                  <a:pt x="235151" y="961500"/>
                </a:lnTo>
                <a:lnTo>
                  <a:pt x="217028" y="952435"/>
                </a:lnTo>
                <a:lnTo>
                  <a:pt x="202806" y="938001"/>
                </a:lnTo>
                <a:lnTo>
                  <a:pt x="193883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1" y="835958"/>
                </a:lnTo>
                <a:lnTo>
                  <a:pt x="91486" y="817835"/>
                </a:lnTo>
                <a:lnTo>
                  <a:pt x="88805" y="797208"/>
                </a:lnTo>
                <a:lnTo>
                  <a:pt x="86821" y="774978"/>
                </a:lnTo>
                <a:lnTo>
                  <a:pt x="79399" y="754298"/>
                </a:lnTo>
                <a:lnTo>
                  <a:pt x="67031" y="736138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8" y="689188"/>
                </a:lnTo>
                <a:lnTo>
                  <a:pt x="22747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7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9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6" y="235151"/>
                </a:lnTo>
                <a:lnTo>
                  <a:pt x="100551" y="217028"/>
                </a:lnTo>
                <a:lnTo>
                  <a:pt x="114985" y="202806"/>
                </a:lnTo>
                <a:lnTo>
                  <a:pt x="133774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3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8" y="88805"/>
                </a:lnTo>
                <a:lnTo>
                  <a:pt x="278008" y="86821"/>
                </a:lnTo>
                <a:lnTo>
                  <a:pt x="298688" y="79399"/>
                </a:lnTo>
                <a:lnTo>
                  <a:pt x="316848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9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1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5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1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9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9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9" y="1021432"/>
                </a:lnTo>
                <a:lnTo>
                  <a:pt x="689188" y="1027218"/>
                </a:lnTo>
                <a:lnTo>
                  <a:pt x="669151" y="1030239"/>
                </a:lnTo>
                <a:close/>
              </a:path>
              <a:path w="1053464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6068" y="719570"/>
            <a:ext cx="459105" cy="10661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800" spc="49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6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85" y="0"/>
            <a:ext cx="18298160" cy="10292715"/>
            <a:chOff x="-9585" y="0"/>
            <a:chExt cx="18298160" cy="1029271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7569815" cy="10287000"/>
            </a:xfrm>
            <a:custGeom>
              <a:avLst/>
              <a:gdLst/>
              <a:ahLst/>
              <a:cxnLst/>
              <a:rect l="l" t="t" r="r" b="b"/>
              <a:pathLst>
                <a:path w="17569815" h="10287000">
                  <a:moveTo>
                    <a:pt x="838708" y="10286987"/>
                  </a:moveTo>
                  <a:lnTo>
                    <a:pt x="0" y="9763468"/>
                  </a:lnTo>
                  <a:lnTo>
                    <a:pt x="0" y="9798037"/>
                  </a:lnTo>
                  <a:lnTo>
                    <a:pt x="783323" y="10286987"/>
                  </a:lnTo>
                  <a:lnTo>
                    <a:pt x="838708" y="10286987"/>
                  </a:lnTo>
                  <a:close/>
                </a:path>
                <a:path w="17569815" h="10287000">
                  <a:moveTo>
                    <a:pt x="1182827" y="10286987"/>
                  </a:moveTo>
                  <a:lnTo>
                    <a:pt x="0" y="9548660"/>
                  </a:lnTo>
                  <a:lnTo>
                    <a:pt x="0" y="9583229"/>
                  </a:lnTo>
                  <a:lnTo>
                    <a:pt x="1127455" y="10286987"/>
                  </a:lnTo>
                  <a:lnTo>
                    <a:pt x="1182827" y="10286987"/>
                  </a:lnTo>
                  <a:close/>
                </a:path>
                <a:path w="17569815" h="10287000">
                  <a:moveTo>
                    <a:pt x="1558607" y="10286987"/>
                  </a:moveTo>
                  <a:lnTo>
                    <a:pt x="0" y="9314104"/>
                  </a:lnTo>
                  <a:lnTo>
                    <a:pt x="0" y="9348673"/>
                  </a:lnTo>
                  <a:lnTo>
                    <a:pt x="1503222" y="10286987"/>
                  </a:lnTo>
                  <a:lnTo>
                    <a:pt x="1558607" y="10286987"/>
                  </a:lnTo>
                  <a:close/>
                </a:path>
                <a:path w="17569815" h="10287000">
                  <a:moveTo>
                    <a:pt x="5229758" y="0"/>
                  </a:moveTo>
                  <a:lnTo>
                    <a:pt x="5195201" y="0"/>
                  </a:lnTo>
                  <a:lnTo>
                    <a:pt x="0" y="8322932"/>
                  </a:lnTo>
                  <a:lnTo>
                    <a:pt x="0" y="8378304"/>
                  </a:lnTo>
                  <a:lnTo>
                    <a:pt x="5229758" y="0"/>
                  </a:lnTo>
                  <a:close/>
                </a:path>
                <a:path w="17569815" h="10287000">
                  <a:moveTo>
                    <a:pt x="5345811" y="0"/>
                  </a:moveTo>
                  <a:lnTo>
                    <a:pt x="5311241" y="0"/>
                  </a:lnTo>
                  <a:lnTo>
                    <a:pt x="0" y="8508835"/>
                  </a:lnTo>
                  <a:lnTo>
                    <a:pt x="0" y="8564220"/>
                  </a:lnTo>
                  <a:lnTo>
                    <a:pt x="5345811" y="0"/>
                  </a:lnTo>
                  <a:close/>
                </a:path>
                <a:path w="17569815" h="10287000">
                  <a:moveTo>
                    <a:pt x="5471731" y="0"/>
                  </a:moveTo>
                  <a:lnTo>
                    <a:pt x="5437162" y="0"/>
                  </a:lnTo>
                  <a:lnTo>
                    <a:pt x="0" y="8710574"/>
                  </a:lnTo>
                  <a:lnTo>
                    <a:pt x="0" y="8765946"/>
                  </a:lnTo>
                  <a:lnTo>
                    <a:pt x="5471731" y="0"/>
                  </a:lnTo>
                  <a:close/>
                </a:path>
                <a:path w="17569815" h="10287000">
                  <a:moveTo>
                    <a:pt x="17569523" y="4889805"/>
                  </a:moveTo>
                  <a:lnTo>
                    <a:pt x="17569320" y="4888941"/>
                  </a:lnTo>
                  <a:lnTo>
                    <a:pt x="17520108" y="4858220"/>
                  </a:lnTo>
                  <a:lnTo>
                    <a:pt x="9737026" y="0"/>
                  </a:lnTo>
                  <a:lnTo>
                    <a:pt x="9681642" y="0"/>
                  </a:lnTo>
                  <a:lnTo>
                    <a:pt x="17529455" y="4898618"/>
                  </a:lnTo>
                  <a:lnTo>
                    <a:pt x="17439615" y="5042547"/>
                  </a:lnTo>
                  <a:lnTo>
                    <a:pt x="9361246" y="0"/>
                  </a:lnTo>
                  <a:lnTo>
                    <a:pt x="9305874" y="0"/>
                  </a:lnTo>
                  <a:lnTo>
                    <a:pt x="17424083" y="5067414"/>
                  </a:lnTo>
                  <a:lnTo>
                    <a:pt x="17343120" y="5197119"/>
                  </a:lnTo>
                  <a:lnTo>
                    <a:pt x="9017127" y="0"/>
                  </a:lnTo>
                  <a:lnTo>
                    <a:pt x="8961742" y="0"/>
                  </a:lnTo>
                  <a:lnTo>
                    <a:pt x="17327588" y="5221998"/>
                  </a:lnTo>
                  <a:lnTo>
                    <a:pt x="14166012" y="10286987"/>
                  </a:lnTo>
                  <a:lnTo>
                    <a:pt x="14200581" y="10286987"/>
                  </a:lnTo>
                  <a:lnTo>
                    <a:pt x="17352468" y="5237531"/>
                  </a:lnTo>
                  <a:lnTo>
                    <a:pt x="17411103" y="5274119"/>
                  </a:lnTo>
                  <a:lnTo>
                    <a:pt x="14282052" y="10286987"/>
                  </a:lnTo>
                  <a:lnTo>
                    <a:pt x="14316621" y="10286987"/>
                  </a:lnTo>
                  <a:lnTo>
                    <a:pt x="17435983" y="5289639"/>
                  </a:lnTo>
                  <a:lnTo>
                    <a:pt x="17501731" y="5330672"/>
                  </a:lnTo>
                  <a:lnTo>
                    <a:pt x="14407972" y="10286987"/>
                  </a:lnTo>
                  <a:lnTo>
                    <a:pt x="14442542" y="10286987"/>
                  </a:lnTo>
                  <a:lnTo>
                    <a:pt x="17542129" y="5321325"/>
                  </a:lnTo>
                  <a:lnTo>
                    <a:pt x="17492383" y="5290274"/>
                  </a:lnTo>
                  <a:lnTo>
                    <a:pt x="17451502" y="5264772"/>
                  </a:lnTo>
                  <a:lnTo>
                    <a:pt x="17547997" y="5110188"/>
                  </a:lnTo>
                  <a:lnTo>
                    <a:pt x="17507598" y="5084978"/>
                  </a:lnTo>
                  <a:lnTo>
                    <a:pt x="17507598" y="5119535"/>
                  </a:lnTo>
                  <a:lnTo>
                    <a:pt x="17426636" y="5249240"/>
                  </a:lnTo>
                  <a:lnTo>
                    <a:pt x="17368000" y="5212651"/>
                  </a:lnTo>
                  <a:lnTo>
                    <a:pt x="17448962" y="5082946"/>
                  </a:lnTo>
                  <a:lnTo>
                    <a:pt x="17507598" y="5119535"/>
                  </a:lnTo>
                  <a:lnTo>
                    <a:pt x="17507598" y="5084978"/>
                  </a:lnTo>
                  <a:lnTo>
                    <a:pt x="17498251" y="5079136"/>
                  </a:lnTo>
                  <a:lnTo>
                    <a:pt x="17464494" y="5058067"/>
                  </a:lnTo>
                  <a:lnTo>
                    <a:pt x="17569523" y="4889805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85" y="7437821"/>
              <a:ext cx="2324259" cy="28547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0456" y="0"/>
              <a:ext cx="3977542" cy="3416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26412" y="5029974"/>
              <a:ext cx="5152390" cy="3517265"/>
            </a:xfrm>
            <a:custGeom>
              <a:avLst/>
              <a:gdLst/>
              <a:ahLst/>
              <a:cxnLst/>
              <a:rect l="l" t="t" r="r" b="b"/>
              <a:pathLst>
                <a:path w="5152390" h="3517265">
                  <a:moveTo>
                    <a:pt x="5023605" y="3517193"/>
                  </a:moveTo>
                  <a:lnTo>
                    <a:pt x="133348" y="3517193"/>
                  </a:lnTo>
                  <a:lnTo>
                    <a:pt x="107213" y="3514607"/>
                  </a:lnTo>
                  <a:lnTo>
                    <a:pt x="59367" y="3494788"/>
                  </a:lnTo>
                  <a:lnTo>
                    <a:pt x="22404" y="3457826"/>
                  </a:lnTo>
                  <a:lnTo>
                    <a:pt x="2585" y="3409980"/>
                  </a:lnTo>
                  <a:lnTo>
                    <a:pt x="0" y="3383843"/>
                  </a:lnTo>
                  <a:lnTo>
                    <a:pt x="0" y="133350"/>
                  </a:lnTo>
                  <a:lnTo>
                    <a:pt x="10150" y="82319"/>
                  </a:lnTo>
                  <a:lnTo>
                    <a:pt x="39057" y="39057"/>
                  </a:lnTo>
                  <a:lnTo>
                    <a:pt x="82319" y="10150"/>
                  </a:lnTo>
                  <a:lnTo>
                    <a:pt x="133350" y="0"/>
                  </a:lnTo>
                  <a:lnTo>
                    <a:pt x="5023604" y="0"/>
                  </a:lnTo>
                  <a:lnTo>
                    <a:pt x="5074634" y="10150"/>
                  </a:lnTo>
                  <a:lnTo>
                    <a:pt x="5117896" y="39057"/>
                  </a:lnTo>
                  <a:lnTo>
                    <a:pt x="5146802" y="82319"/>
                  </a:lnTo>
                  <a:lnTo>
                    <a:pt x="5152138" y="99878"/>
                  </a:lnTo>
                  <a:lnTo>
                    <a:pt x="5152138" y="3417315"/>
                  </a:lnTo>
                  <a:lnTo>
                    <a:pt x="5134549" y="3457826"/>
                  </a:lnTo>
                  <a:lnTo>
                    <a:pt x="5097586" y="3494788"/>
                  </a:lnTo>
                  <a:lnTo>
                    <a:pt x="5049740" y="3514607"/>
                  </a:lnTo>
                  <a:lnTo>
                    <a:pt x="5023605" y="3517193"/>
                  </a:lnTo>
                  <a:close/>
                </a:path>
              </a:pathLst>
            </a:custGeom>
            <a:solidFill>
              <a:srgbClr val="E3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45107" y="4056103"/>
              <a:ext cx="1520190" cy="1520190"/>
            </a:xfrm>
            <a:custGeom>
              <a:avLst/>
              <a:gdLst/>
              <a:ahLst/>
              <a:cxnLst/>
              <a:rect l="l" t="t" r="r" b="b"/>
              <a:pathLst>
                <a:path w="1520189" h="1520189">
                  <a:moveTo>
                    <a:pt x="759781" y="1519562"/>
                  </a:moveTo>
                  <a:lnTo>
                    <a:pt x="711731" y="1518067"/>
                  </a:lnTo>
                  <a:lnTo>
                    <a:pt x="664476" y="1513642"/>
                  </a:lnTo>
                  <a:lnTo>
                    <a:pt x="618103" y="1506376"/>
                  </a:lnTo>
                  <a:lnTo>
                    <a:pt x="572703" y="1496358"/>
                  </a:lnTo>
                  <a:lnTo>
                    <a:pt x="528364" y="1483676"/>
                  </a:lnTo>
                  <a:lnTo>
                    <a:pt x="485175" y="1468420"/>
                  </a:lnTo>
                  <a:lnTo>
                    <a:pt x="443225" y="1450679"/>
                  </a:lnTo>
                  <a:lnTo>
                    <a:pt x="402604" y="1430542"/>
                  </a:lnTo>
                  <a:lnTo>
                    <a:pt x="363399" y="1408097"/>
                  </a:lnTo>
                  <a:lnTo>
                    <a:pt x="325701" y="1383435"/>
                  </a:lnTo>
                  <a:lnTo>
                    <a:pt x="289598" y="1356643"/>
                  </a:lnTo>
                  <a:lnTo>
                    <a:pt x="255180" y="1327811"/>
                  </a:lnTo>
                  <a:lnTo>
                    <a:pt x="222534" y="1297027"/>
                  </a:lnTo>
                  <a:lnTo>
                    <a:pt x="191751" y="1264382"/>
                  </a:lnTo>
                  <a:lnTo>
                    <a:pt x="162919" y="1229963"/>
                  </a:lnTo>
                  <a:lnTo>
                    <a:pt x="136127" y="1193860"/>
                  </a:lnTo>
                  <a:lnTo>
                    <a:pt x="111464" y="1156162"/>
                  </a:lnTo>
                  <a:lnTo>
                    <a:pt x="89020" y="1116958"/>
                  </a:lnTo>
                  <a:lnTo>
                    <a:pt x="68882" y="1076336"/>
                  </a:lnTo>
                  <a:lnTo>
                    <a:pt x="51141" y="1034387"/>
                  </a:lnTo>
                  <a:lnTo>
                    <a:pt x="35885" y="991198"/>
                  </a:lnTo>
                  <a:lnTo>
                    <a:pt x="23204" y="946859"/>
                  </a:lnTo>
                  <a:lnTo>
                    <a:pt x="13185" y="901459"/>
                  </a:lnTo>
                  <a:lnTo>
                    <a:pt x="5919" y="855086"/>
                  </a:lnTo>
                  <a:lnTo>
                    <a:pt x="1494" y="807831"/>
                  </a:lnTo>
                  <a:lnTo>
                    <a:pt x="0" y="759777"/>
                  </a:lnTo>
                  <a:lnTo>
                    <a:pt x="1494" y="711731"/>
                  </a:lnTo>
                  <a:lnTo>
                    <a:pt x="5919" y="664475"/>
                  </a:lnTo>
                  <a:lnTo>
                    <a:pt x="13185" y="618103"/>
                  </a:lnTo>
                  <a:lnTo>
                    <a:pt x="23204" y="572703"/>
                  </a:lnTo>
                  <a:lnTo>
                    <a:pt x="35885" y="528364"/>
                  </a:lnTo>
                  <a:lnTo>
                    <a:pt x="51141" y="485175"/>
                  </a:lnTo>
                  <a:lnTo>
                    <a:pt x="68882" y="443225"/>
                  </a:lnTo>
                  <a:lnTo>
                    <a:pt x="89020" y="402604"/>
                  </a:lnTo>
                  <a:lnTo>
                    <a:pt x="111464" y="363400"/>
                  </a:lnTo>
                  <a:lnTo>
                    <a:pt x="136127" y="325701"/>
                  </a:lnTo>
                  <a:lnTo>
                    <a:pt x="162919" y="289599"/>
                  </a:lnTo>
                  <a:lnTo>
                    <a:pt x="191751" y="255180"/>
                  </a:lnTo>
                  <a:lnTo>
                    <a:pt x="222534" y="222534"/>
                  </a:lnTo>
                  <a:lnTo>
                    <a:pt x="255180" y="191751"/>
                  </a:lnTo>
                  <a:lnTo>
                    <a:pt x="289598" y="162919"/>
                  </a:lnTo>
                  <a:lnTo>
                    <a:pt x="325701" y="136127"/>
                  </a:lnTo>
                  <a:lnTo>
                    <a:pt x="363399" y="111464"/>
                  </a:lnTo>
                  <a:lnTo>
                    <a:pt x="402604" y="89020"/>
                  </a:lnTo>
                  <a:lnTo>
                    <a:pt x="443225" y="68883"/>
                  </a:lnTo>
                  <a:lnTo>
                    <a:pt x="485175" y="51141"/>
                  </a:lnTo>
                  <a:lnTo>
                    <a:pt x="528364" y="35886"/>
                  </a:lnTo>
                  <a:lnTo>
                    <a:pt x="572703" y="23204"/>
                  </a:lnTo>
                  <a:lnTo>
                    <a:pt x="618103" y="13185"/>
                  </a:lnTo>
                  <a:lnTo>
                    <a:pt x="664476" y="5919"/>
                  </a:lnTo>
                  <a:lnTo>
                    <a:pt x="711731" y="1494"/>
                  </a:lnTo>
                  <a:lnTo>
                    <a:pt x="759781" y="0"/>
                  </a:lnTo>
                  <a:lnTo>
                    <a:pt x="807831" y="1494"/>
                  </a:lnTo>
                  <a:lnTo>
                    <a:pt x="855086" y="5919"/>
                  </a:lnTo>
                  <a:lnTo>
                    <a:pt x="901459" y="13185"/>
                  </a:lnTo>
                  <a:lnTo>
                    <a:pt x="946859" y="23204"/>
                  </a:lnTo>
                  <a:lnTo>
                    <a:pt x="991198" y="35886"/>
                  </a:lnTo>
                  <a:lnTo>
                    <a:pt x="1034387" y="51141"/>
                  </a:lnTo>
                  <a:lnTo>
                    <a:pt x="1076336" y="68883"/>
                  </a:lnTo>
                  <a:lnTo>
                    <a:pt x="1116958" y="89020"/>
                  </a:lnTo>
                  <a:lnTo>
                    <a:pt x="1156162" y="111464"/>
                  </a:lnTo>
                  <a:lnTo>
                    <a:pt x="1193860" y="136127"/>
                  </a:lnTo>
                  <a:lnTo>
                    <a:pt x="1229963" y="162919"/>
                  </a:lnTo>
                  <a:lnTo>
                    <a:pt x="1264382" y="191751"/>
                  </a:lnTo>
                  <a:lnTo>
                    <a:pt x="1297027" y="222534"/>
                  </a:lnTo>
                  <a:lnTo>
                    <a:pt x="1327811" y="255180"/>
                  </a:lnTo>
                  <a:lnTo>
                    <a:pt x="1356643" y="289599"/>
                  </a:lnTo>
                  <a:lnTo>
                    <a:pt x="1383435" y="325701"/>
                  </a:lnTo>
                  <a:lnTo>
                    <a:pt x="1408097" y="363400"/>
                  </a:lnTo>
                  <a:lnTo>
                    <a:pt x="1430542" y="402604"/>
                  </a:lnTo>
                  <a:lnTo>
                    <a:pt x="1450679" y="443225"/>
                  </a:lnTo>
                  <a:lnTo>
                    <a:pt x="1468420" y="485175"/>
                  </a:lnTo>
                  <a:lnTo>
                    <a:pt x="1483676" y="528364"/>
                  </a:lnTo>
                  <a:lnTo>
                    <a:pt x="1496358" y="572703"/>
                  </a:lnTo>
                  <a:lnTo>
                    <a:pt x="1506376" y="618103"/>
                  </a:lnTo>
                  <a:lnTo>
                    <a:pt x="1513642" y="664475"/>
                  </a:lnTo>
                  <a:lnTo>
                    <a:pt x="1518067" y="711731"/>
                  </a:lnTo>
                  <a:lnTo>
                    <a:pt x="1519562" y="759781"/>
                  </a:lnTo>
                  <a:lnTo>
                    <a:pt x="1518067" y="807831"/>
                  </a:lnTo>
                  <a:lnTo>
                    <a:pt x="1513642" y="855086"/>
                  </a:lnTo>
                  <a:lnTo>
                    <a:pt x="1506376" y="901459"/>
                  </a:lnTo>
                  <a:lnTo>
                    <a:pt x="1496358" y="946859"/>
                  </a:lnTo>
                  <a:lnTo>
                    <a:pt x="1483676" y="991198"/>
                  </a:lnTo>
                  <a:lnTo>
                    <a:pt x="1468420" y="1034387"/>
                  </a:lnTo>
                  <a:lnTo>
                    <a:pt x="1450679" y="1076336"/>
                  </a:lnTo>
                  <a:lnTo>
                    <a:pt x="1430542" y="1116958"/>
                  </a:lnTo>
                  <a:lnTo>
                    <a:pt x="1408097" y="1156162"/>
                  </a:lnTo>
                  <a:lnTo>
                    <a:pt x="1383435" y="1193860"/>
                  </a:lnTo>
                  <a:lnTo>
                    <a:pt x="1356643" y="1229963"/>
                  </a:lnTo>
                  <a:lnTo>
                    <a:pt x="1327811" y="1264382"/>
                  </a:lnTo>
                  <a:lnTo>
                    <a:pt x="1297027" y="1297027"/>
                  </a:lnTo>
                  <a:lnTo>
                    <a:pt x="1264382" y="1327811"/>
                  </a:lnTo>
                  <a:lnTo>
                    <a:pt x="1229963" y="1356643"/>
                  </a:lnTo>
                  <a:lnTo>
                    <a:pt x="1193860" y="1383435"/>
                  </a:lnTo>
                  <a:lnTo>
                    <a:pt x="1156162" y="1408097"/>
                  </a:lnTo>
                  <a:lnTo>
                    <a:pt x="1116958" y="1430542"/>
                  </a:lnTo>
                  <a:lnTo>
                    <a:pt x="1076336" y="1450679"/>
                  </a:lnTo>
                  <a:lnTo>
                    <a:pt x="1034387" y="1468420"/>
                  </a:lnTo>
                  <a:lnTo>
                    <a:pt x="991198" y="1483676"/>
                  </a:lnTo>
                  <a:lnTo>
                    <a:pt x="946859" y="1496358"/>
                  </a:lnTo>
                  <a:lnTo>
                    <a:pt x="901459" y="1506376"/>
                  </a:lnTo>
                  <a:lnTo>
                    <a:pt x="855086" y="1513642"/>
                  </a:lnTo>
                  <a:lnTo>
                    <a:pt x="807831" y="1518067"/>
                  </a:lnTo>
                  <a:lnTo>
                    <a:pt x="759781" y="1519562"/>
                  </a:lnTo>
                  <a:close/>
                </a:path>
              </a:pathLst>
            </a:custGeom>
            <a:solidFill>
              <a:srgbClr val="BD94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0974" y="3045606"/>
              <a:ext cx="2687818" cy="26878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17875" y="7653400"/>
              <a:ext cx="4573905" cy="511175"/>
            </a:xfrm>
            <a:custGeom>
              <a:avLst/>
              <a:gdLst/>
              <a:ahLst/>
              <a:cxnLst/>
              <a:rect l="l" t="t" r="r" b="b"/>
              <a:pathLst>
                <a:path w="4573905" h="511175">
                  <a:moveTo>
                    <a:pt x="4488303" y="510646"/>
                  </a:moveTo>
                  <a:lnTo>
                    <a:pt x="85724" y="510646"/>
                  </a:lnTo>
                  <a:lnTo>
                    <a:pt x="52356" y="503909"/>
                  </a:lnTo>
                  <a:lnTo>
                    <a:pt x="25108" y="485537"/>
                  </a:lnTo>
                  <a:lnTo>
                    <a:pt x="6736" y="458289"/>
                  </a:lnTo>
                  <a:lnTo>
                    <a:pt x="0" y="424921"/>
                  </a:lnTo>
                  <a:lnTo>
                    <a:pt x="0" y="85724"/>
                  </a:lnTo>
                  <a:lnTo>
                    <a:pt x="6736" y="52356"/>
                  </a:lnTo>
                  <a:lnTo>
                    <a:pt x="25108" y="25108"/>
                  </a:lnTo>
                  <a:lnTo>
                    <a:pt x="52356" y="6736"/>
                  </a:lnTo>
                  <a:lnTo>
                    <a:pt x="85724" y="0"/>
                  </a:lnTo>
                  <a:lnTo>
                    <a:pt x="4488303" y="0"/>
                  </a:lnTo>
                  <a:lnTo>
                    <a:pt x="4521670" y="6736"/>
                  </a:lnTo>
                  <a:lnTo>
                    <a:pt x="4548919" y="25108"/>
                  </a:lnTo>
                  <a:lnTo>
                    <a:pt x="4567291" y="52356"/>
                  </a:lnTo>
                  <a:lnTo>
                    <a:pt x="4573876" y="84972"/>
                  </a:lnTo>
                  <a:lnTo>
                    <a:pt x="4573876" y="425674"/>
                  </a:lnTo>
                  <a:lnTo>
                    <a:pt x="4567291" y="458289"/>
                  </a:lnTo>
                  <a:lnTo>
                    <a:pt x="4548919" y="485537"/>
                  </a:lnTo>
                  <a:lnTo>
                    <a:pt x="4521670" y="503909"/>
                  </a:lnTo>
                  <a:lnTo>
                    <a:pt x="4488303" y="5106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566700" y="5029986"/>
              <a:ext cx="10490200" cy="3517265"/>
            </a:xfrm>
            <a:custGeom>
              <a:avLst/>
              <a:gdLst/>
              <a:ahLst/>
              <a:cxnLst/>
              <a:rect l="l" t="t" r="r" b="b"/>
              <a:pathLst>
                <a:path w="10490200" h="3517265">
                  <a:moveTo>
                    <a:pt x="5152136" y="99872"/>
                  </a:moveTo>
                  <a:lnTo>
                    <a:pt x="5134546" y="59359"/>
                  </a:lnTo>
                  <a:lnTo>
                    <a:pt x="5097589" y="22402"/>
                  </a:lnTo>
                  <a:lnTo>
                    <a:pt x="5049736" y="2578"/>
                  </a:lnTo>
                  <a:lnTo>
                    <a:pt x="5023599" y="0"/>
                  </a:lnTo>
                  <a:lnTo>
                    <a:pt x="133350" y="0"/>
                  </a:lnTo>
                  <a:lnTo>
                    <a:pt x="82321" y="10147"/>
                  </a:lnTo>
                  <a:lnTo>
                    <a:pt x="39052" y="39052"/>
                  </a:lnTo>
                  <a:lnTo>
                    <a:pt x="10147" y="82308"/>
                  </a:lnTo>
                  <a:lnTo>
                    <a:pt x="0" y="133350"/>
                  </a:lnTo>
                  <a:lnTo>
                    <a:pt x="0" y="3383838"/>
                  </a:lnTo>
                  <a:lnTo>
                    <a:pt x="10147" y="3434867"/>
                  </a:lnTo>
                  <a:lnTo>
                    <a:pt x="39052" y="3478136"/>
                  </a:lnTo>
                  <a:lnTo>
                    <a:pt x="82321" y="3507041"/>
                  </a:lnTo>
                  <a:lnTo>
                    <a:pt x="133350" y="3517188"/>
                  </a:lnTo>
                  <a:lnTo>
                    <a:pt x="5023599" y="3517188"/>
                  </a:lnTo>
                  <a:lnTo>
                    <a:pt x="5074628" y="3507041"/>
                  </a:lnTo>
                  <a:lnTo>
                    <a:pt x="5117897" y="3478136"/>
                  </a:lnTo>
                  <a:lnTo>
                    <a:pt x="5146802" y="3434867"/>
                  </a:lnTo>
                  <a:lnTo>
                    <a:pt x="5152136" y="3417316"/>
                  </a:lnTo>
                  <a:lnTo>
                    <a:pt x="5152136" y="99872"/>
                  </a:lnTo>
                  <a:close/>
                </a:path>
                <a:path w="10490200" h="3517265">
                  <a:moveTo>
                    <a:pt x="10490060" y="99860"/>
                  </a:moveTo>
                  <a:lnTo>
                    <a:pt x="10472471" y="59359"/>
                  </a:lnTo>
                  <a:lnTo>
                    <a:pt x="10435514" y="22402"/>
                  </a:lnTo>
                  <a:lnTo>
                    <a:pt x="10387673" y="2578"/>
                  </a:lnTo>
                  <a:lnTo>
                    <a:pt x="10361536" y="0"/>
                  </a:lnTo>
                  <a:lnTo>
                    <a:pt x="5471274" y="0"/>
                  </a:lnTo>
                  <a:lnTo>
                    <a:pt x="5420245" y="10147"/>
                  </a:lnTo>
                  <a:lnTo>
                    <a:pt x="5376989" y="39052"/>
                  </a:lnTo>
                  <a:lnTo>
                    <a:pt x="5348084" y="82308"/>
                  </a:lnTo>
                  <a:lnTo>
                    <a:pt x="5337924" y="133350"/>
                  </a:lnTo>
                  <a:lnTo>
                    <a:pt x="5337924" y="3383838"/>
                  </a:lnTo>
                  <a:lnTo>
                    <a:pt x="5348084" y="3434867"/>
                  </a:lnTo>
                  <a:lnTo>
                    <a:pt x="5376989" y="3478136"/>
                  </a:lnTo>
                  <a:lnTo>
                    <a:pt x="5420245" y="3507041"/>
                  </a:lnTo>
                  <a:lnTo>
                    <a:pt x="5471274" y="3517188"/>
                  </a:lnTo>
                  <a:lnTo>
                    <a:pt x="10361536" y="3517188"/>
                  </a:lnTo>
                  <a:lnTo>
                    <a:pt x="10412565" y="3507041"/>
                  </a:lnTo>
                  <a:lnTo>
                    <a:pt x="10455821" y="3478136"/>
                  </a:lnTo>
                  <a:lnTo>
                    <a:pt x="10484726" y="3434867"/>
                  </a:lnTo>
                  <a:lnTo>
                    <a:pt x="10490060" y="3417316"/>
                  </a:lnTo>
                  <a:lnTo>
                    <a:pt x="10490060" y="99860"/>
                  </a:lnTo>
                  <a:close/>
                </a:path>
              </a:pathLst>
            </a:custGeom>
            <a:solidFill>
              <a:srgbClr val="E3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385401" y="4056103"/>
              <a:ext cx="1519555" cy="1520190"/>
            </a:xfrm>
            <a:custGeom>
              <a:avLst/>
              <a:gdLst/>
              <a:ahLst/>
              <a:cxnLst/>
              <a:rect l="l" t="t" r="r" b="b"/>
              <a:pathLst>
                <a:path w="1519554" h="1520189">
                  <a:moveTo>
                    <a:pt x="759780" y="1519562"/>
                  </a:moveTo>
                  <a:lnTo>
                    <a:pt x="711730" y="1518067"/>
                  </a:lnTo>
                  <a:lnTo>
                    <a:pt x="664475" y="1513642"/>
                  </a:lnTo>
                  <a:lnTo>
                    <a:pt x="618102" y="1506376"/>
                  </a:lnTo>
                  <a:lnTo>
                    <a:pt x="572702" y="1496358"/>
                  </a:lnTo>
                  <a:lnTo>
                    <a:pt x="528363" y="1483676"/>
                  </a:lnTo>
                  <a:lnTo>
                    <a:pt x="485174" y="1468420"/>
                  </a:lnTo>
                  <a:lnTo>
                    <a:pt x="443224" y="1450679"/>
                  </a:lnTo>
                  <a:lnTo>
                    <a:pt x="402603" y="1430542"/>
                  </a:lnTo>
                  <a:lnTo>
                    <a:pt x="363399" y="1408097"/>
                  </a:lnTo>
                  <a:lnTo>
                    <a:pt x="325701" y="1383435"/>
                  </a:lnTo>
                  <a:lnTo>
                    <a:pt x="289598" y="1356643"/>
                  </a:lnTo>
                  <a:lnTo>
                    <a:pt x="255179" y="1327811"/>
                  </a:lnTo>
                  <a:lnTo>
                    <a:pt x="222533" y="1297027"/>
                  </a:lnTo>
                  <a:lnTo>
                    <a:pt x="191750" y="1264382"/>
                  </a:lnTo>
                  <a:lnTo>
                    <a:pt x="162918" y="1229963"/>
                  </a:lnTo>
                  <a:lnTo>
                    <a:pt x="136126" y="1193860"/>
                  </a:lnTo>
                  <a:lnTo>
                    <a:pt x="111463" y="1156162"/>
                  </a:lnTo>
                  <a:lnTo>
                    <a:pt x="89019" y="1116958"/>
                  </a:lnTo>
                  <a:lnTo>
                    <a:pt x="68881" y="1076336"/>
                  </a:lnTo>
                  <a:lnTo>
                    <a:pt x="51140" y="1034387"/>
                  </a:lnTo>
                  <a:lnTo>
                    <a:pt x="35884" y="991198"/>
                  </a:lnTo>
                  <a:lnTo>
                    <a:pt x="23203" y="946859"/>
                  </a:lnTo>
                  <a:lnTo>
                    <a:pt x="13184" y="901459"/>
                  </a:lnTo>
                  <a:lnTo>
                    <a:pt x="5918" y="855086"/>
                  </a:lnTo>
                  <a:lnTo>
                    <a:pt x="1493" y="807831"/>
                  </a:lnTo>
                  <a:lnTo>
                    <a:pt x="0" y="759780"/>
                  </a:lnTo>
                  <a:lnTo>
                    <a:pt x="1493" y="711731"/>
                  </a:lnTo>
                  <a:lnTo>
                    <a:pt x="5918" y="664475"/>
                  </a:lnTo>
                  <a:lnTo>
                    <a:pt x="13184" y="618103"/>
                  </a:lnTo>
                  <a:lnTo>
                    <a:pt x="23203" y="572703"/>
                  </a:lnTo>
                  <a:lnTo>
                    <a:pt x="35884" y="528364"/>
                  </a:lnTo>
                  <a:lnTo>
                    <a:pt x="51140" y="485175"/>
                  </a:lnTo>
                  <a:lnTo>
                    <a:pt x="68881" y="443225"/>
                  </a:lnTo>
                  <a:lnTo>
                    <a:pt x="89019" y="402604"/>
                  </a:lnTo>
                  <a:lnTo>
                    <a:pt x="111463" y="363400"/>
                  </a:lnTo>
                  <a:lnTo>
                    <a:pt x="136126" y="325701"/>
                  </a:lnTo>
                  <a:lnTo>
                    <a:pt x="162918" y="289599"/>
                  </a:lnTo>
                  <a:lnTo>
                    <a:pt x="191750" y="255180"/>
                  </a:lnTo>
                  <a:lnTo>
                    <a:pt x="222533" y="222534"/>
                  </a:lnTo>
                  <a:lnTo>
                    <a:pt x="255179" y="191751"/>
                  </a:lnTo>
                  <a:lnTo>
                    <a:pt x="289598" y="162919"/>
                  </a:lnTo>
                  <a:lnTo>
                    <a:pt x="325701" y="136127"/>
                  </a:lnTo>
                  <a:lnTo>
                    <a:pt x="363399" y="111464"/>
                  </a:lnTo>
                  <a:lnTo>
                    <a:pt x="402603" y="89020"/>
                  </a:lnTo>
                  <a:lnTo>
                    <a:pt x="443224" y="68883"/>
                  </a:lnTo>
                  <a:lnTo>
                    <a:pt x="485174" y="51141"/>
                  </a:lnTo>
                  <a:lnTo>
                    <a:pt x="528363" y="35886"/>
                  </a:lnTo>
                  <a:lnTo>
                    <a:pt x="572702" y="23204"/>
                  </a:lnTo>
                  <a:lnTo>
                    <a:pt x="618102" y="13185"/>
                  </a:lnTo>
                  <a:lnTo>
                    <a:pt x="664475" y="5919"/>
                  </a:lnTo>
                  <a:lnTo>
                    <a:pt x="711730" y="1494"/>
                  </a:lnTo>
                  <a:lnTo>
                    <a:pt x="759780" y="0"/>
                  </a:lnTo>
                  <a:lnTo>
                    <a:pt x="807830" y="1494"/>
                  </a:lnTo>
                  <a:lnTo>
                    <a:pt x="855085" y="5919"/>
                  </a:lnTo>
                  <a:lnTo>
                    <a:pt x="901458" y="13185"/>
                  </a:lnTo>
                  <a:lnTo>
                    <a:pt x="946858" y="23204"/>
                  </a:lnTo>
                  <a:lnTo>
                    <a:pt x="991197" y="35886"/>
                  </a:lnTo>
                  <a:lnTo>
                    <a:pt x="1034386" y="51141"/>
                  </a:lnTo>
                  <a:lnTo>
                    <a:pt x="1076336" y="68883"/>
                  </a:lnTo>
                  <a:lnTo>
                    <a:pt x="1116957" y="89020"/>
                  </a:lnTo>
                  <a:lnTo>
                    <a:pt x="1156161" y="111464"/>
                  </a:lnTo>
                  <a:lnTo>
                    <a:pt x="1193859" y="136127"/>
                  </a:lnTo>
                  <a:lnTo>
                    <a:pt x="1229962" y="162919"/>
                  </a:lnTo>
                  <a:lnTo>
                    <a:pt x="1264381" y="191751"/>
                  </a:lnTo>
                  <a:lnTo>
                    <a:pt x="1297026" y="222534"/>
                  </a:lnTo>
                  <a:lnTo>
                    <a:pt x="1327810" y="255180"/>
                  </a:lnTo>
                  <a:lnTo>
                    <a:pt x="1356642" y="289599"/>
                  </a:lnTo>
                  <a:lnTo>
                    <a:pt x="1383434" y="325701"/>
                  </a:lnTo>
                  <a:lnTo>
                    <a:pt x="1408096" y="363400"/>
                  </a:lnTo>
                  <a:lnTo>
                    <a:pt x="1430541" y="402604"/>
                  </a:lnTo>
                  <a:lnTo>
                    <a:pt x="1450678" y="443225"/>
                  </a:lnTo>
                  <a:lnTo>
                    <a:pt x="1468419" y="485175"/>
                  </a:lnTo>
                  <a:lnTo>
                    <a:pt x="1483675" y="528364"/>
                  </a:lnTo>
                  <a:lnTo>
                    <a:pt x="1496357" y="572703"/>
                  </a:lnTo>
                  <a:lnTo>
                    <a:pt x="1506375" y="618103"/>
                  </a:lnTo>
                  <a:lnTo>
                    <a:pt x="1513641" y="664475"/>
                  </a:lnTo>
                  <a:lnTo>
                    <a:pt x="1518066" y="711731"/>
                  </a:lnTo>
                  <a:lnTo>
                    <a:pt x="1519560" y="759800"/>
                  </a:lnTo>
                  <a:lnTo>
                    <a:pt x="1518066" y="807831"/>
                  </a:lnTo>
                  <a:lnTo>
                    <a:pt x="1513641" y="855086"/>
                  </a:lnTo>
                  <a:lnTo>
                    <a:pt x="1506375" y="901459"/>
                  </a:lnTo>
                  <a:lnTo>
                    <a:pt x="1496357" y="946859"/>
                  </a:lnTo>
                  <a:lnTo>
                    <a:pt x="1483675" y="991198"/>
                  </a:lnTo>
                  <a:lnTo>
                    <a:pt x="1468419" y="1034387"/>
                  </a:lnTo>
                  <a:lnTo>
                    <a:pt x="1450678" y="1076336"/>
                  </a:lnTo>
                  <a:lnTo>
                    <a:pt x="1430541" y="1116958"/>
                  </a:lnTo>
                  <a:lnTo>
                    <a:pt x="1408096" y="1156162"/>
                  </a:lnTo>
                  <a:lnTo>
                    <a:pt x="1383434" y="1193860"/>
                  </a:lnTo>
                  <a:lnTo>
                    <a:pt x="1356642" y="1229963"/>
                  </a:lnTo>
                  <a:lnTo>
                    <a:pt x="1327810" y="1264382"/>
                  </a:lnTo>
                  <a:lnTo>
                    <a:pt x="1297026" y="1297027"/>
                  </a:lnTo>
                  <a:lnTo>
                    <a:pt x="1264381" y="1327811"/>
                  </a:lnTo>
                  <a:lnTo>
                    <a:pt x="1229962" y="1356643"/>
                  </a:lnTo>
                  <a:lnTo>
                    <a:pt x="1193859" y="1383435"/>
                  </a:lnTo>
                  <a:lnTo>
                    <a:pt x="1156161" y="1408097"/>
                  </a:lnTo>
                  <a:lnTo>
                    <a:pt x="1116957" y="1430542"/>
                  </a:lnTo>
                  <a:lnTo>
                    <a:pt x="1076336" y="1450679"/>
                  </a:lnTo>
                  <a:lnTo>
                    <a:pt x="1034386" y="1468420"/>
                  </a:lnTo>
                  <a:lnTo>
                    <a:pt x="991197" y="1483676"/>
                  </a:lnTo>
                  <a:lnTo>
                    <a:pt x="946858" y="1496358"/>
                  </a:lnTo>
                  <a:lnTo>
                    <a:pt x="901458" y="1506376"/>
                  </a:lnTo>
                  <a:lnTo>
                    <a:pt x="855085" y="1513642"/>
                  </a:lnTo>
                  <a:lnTo>
                    <a:pt x="807830" y="1518067"/>
                  </a:lnTo>
                  <a:lnTo>
                    <a:pt x="759780" y="1519562"/>
                  </a:lnTo>
                  <a:close/>
                </a:path>
              </a:pathLst>
            </a:custGeom>
            <a:solidFill>
              <a:srgbClr val="BD94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7782" y="3045605"/>
              <a:ext cx="2687818" cy="26878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58169" y="7653400"/>
              <a:ext cx="4573905" cy="511175"/>
            </a:xfrm>
            <a:custGeom>
              <a:avLst/>
              <a:gdLst/>
              <a:ahLst/>
              <a:cxnLst/>
              <a:rect l="l" t="t" r="r" b="b"/>
              <a:pathLst>
                <a:path w="4573905" h="511175">
                  <a:moveTo>
                    <a:pt x="4488302" y="510646"/>
                  </a:moveTo>
                  <a:lnTo>
                    <a:pt x="85724" y="510646"/>
                  </a:lnTo>
                  <a:lnTo>
                    <a:pt x="52357" y="503909"/>
                  </a:lnTo>
                  <a:lnTo>
                    <a:pt x="25108" y="485537"/>
                  </a:lnTo>
                  <a:lnTo>
                    <a:pt x="6736" y="458289"/>
                  </a:lnTo>
                  <a:lnTo>
                    <a:pt x="0" y="424921"/>
                  </a:lnTo>
                  <a:lnTo>
                    <a:pt x="0" y="85724"/>
                  </a:lnTo>
                  <a:lnTo>
                    <a:pt x="6736" y="52356"/>
                  </a:lnTo>
                  <a:lnTo>
                    <a:pt x="25108" y="25108"/>
                  </a:lnTo>
                  <a:lnTo>
                    <a:pt x="52357" y="6736"/>
                  </a:lnTo>
                  <a:lnTo>
                    <a:pt x="85724" y="0"/>
                  </a:lnTo>
                  <a:lnTo>
                    <a:pt x="4488302" y="0"/>
                  </a:lnTo>
                  <a:lnTo>
                    <a:pt x="4521671" y="6736"/>
                  </a:lnTo>
                  <a:lnTo>
                    <a:pt x="4548919" y="25108"/>
                  </a:lnTo>
                  <a:lnTo>
                    <a:pt x="4567291" y="52356"/>
                  </a:lnTo>
                  <a:lnTo>
                    <a:pt x="4573875" y="84970"/>
                  </a:lnTo>
                  <a:lnTo>
                    <a:pt x="4573875" y="425675"/>
                  </a:lnTo>
                  <a:lnTo>
                    <a:pt x="4567291" y="458289"/>
                  </a:lnTo>
                  <a:lnTo>
                    <a:pt x="4548919" y="485537"/>
                  </a:lnTo>
                  <a:lnTo>
                    <a:pt x="4521671" y="503909"/>
                  </a:lnTo>
                  <a:lnTo>
                    <a:pt x="4488302" y="5106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723329" y="4056103"/>
              <a:ext cx="1520190" cy="1520190"/>
            </a:xfrm>
            <a:custGeom>
              <a:avLst/>
              <a:gdLst/>
              <a:ahLst/>
              <a:cxnLst/>
              <a:rect l="l" t="t" r="r" b="b"/>
              <a:pathLst>
                <a:path w="1520190" h="1520189">
                  <a:moveTo>
                    <a:pt x="759779" y="1519562"/>
                  </a:moveTo>
                  <a:lnTo>
                    <a:pt x="711730" y="1518067"/>
                  </a:lnTo>
                  <a:lnTo>
                    <a:pt x="664474" y="1513642"/>
                  </a:lnTo>
                  <a:lnTo>
                    <a:pt x="618102" y="1506376"/>
                  </a:lnTo>
                  <a:lnTo>
                    <a:pt x="572702" y="1496358"/>
                  </a:lnTo>
                  <a:lnTo>
                    <a:pt x="528363" y="1483676"/>
                  </a:lnTo>
                  <a:lnTo>
                    <a:pt x="485174" y="1468420"/>
                  </a:lnTo>
                  <a:lnTo>
                    <a:pt x="443224" y="1450679"/>
                  </a:lnTo>
                  <a:lnTo>
                    <a:pt x="402603" y="1430542"/>
                  </a:lnTo>
                  <a:lnTo>
                    <a:pt x="363398" y="1408097"/>
                  </a:lnTo>
                  <a:lnTo>
                    <a:pt x="325700" y="1383435"/>
                  </a:lnTo>
                  <a:lnTo>
                    <a:pt x="289597" y="1356643"/>
                  </a:lnTo>
                  <a:lnTo>
                    <a:pt x="255179" y="1327811"/>
                  </a:lnTo>
                  <a:lnTo>
                    <a:pt x="222533" y="1297027"/>
                  </a:lnTo>
                  <a:lnTo>
                    <a:pt x="191750" y="1264382"/>
                  </a:lnTo>
                  <a:lnTo>
                    <a:pt x="162918" y="1229963"/>
                  </a:lnTo>
                  <a:lnTo>
                    <a:pt x="136126" y="1193860"/>
                  </a:lnTo>
                  <a:lnTo>
                    <a:pt x="111463" y="1156162"/>
                  </a:lnTo>
                  <a:lnTo>
                    <a:pt x="89019" y="1116958"/>
                  </a:lnTo>
                  <a:lnTo>
                    <a:pt x="68881" y="1076336"/>
                  </a:lnTo>
                  <a:lnTo>
                    <a:pt x="51140" y="1034387"/>
                  </a:lnTo>
                  <a:lnTo>
                    <a:pt x="35884" y="991198"/>
                  </a:lnTo>
                  <a:lnTo>
                    <a:pt x="23203" y="946859"/>
                  </a:lnTo>
                  <a:lnTo>
                    <a:pt x="13184" y="901459"/>
                  </a:lnTo>
                  <a:lnTo>
                    <a:pt x="5918" y="855086"/>
                  </a:lnTo>
                  <a:lnTo>
                    <a:pt x="1493" y="807831"/>
                  </a:lnTo>
                  <a:lnTo>
                    <a:pt x="0" y="759781"/>
                  </a:lnTo>
                  <a:lnTo>
                    <a:pt x="1493" y="711731"/>
                  </a:lnTo>
                  <a:lnTo>
                    <a:pt x="5918" y="664475"/>
                  </a:lnTo>
                  <a:lnTo>
                    <a:pt x="13184" y="618103"/>
                  </a:lnTo>
                  <a:lnTo>
                    <a:pt x="23203" y="572703"/>
                  </a:lnTo>
                  <a:lnTo>
                    <a:pt x="35884" y="528364"/>
                  </a:lnTo>
                  <a:lnTo>
                    <a:pt x="51140" y="485175"/>
                  </a:lnTo>
                  <a:lnTo>
                    <a:pt x="68881" y="443225"/>
                  </a:lnTo>
                  <a:lnTo>
                    <a:pt x="89019" y="402604"/>
                  </a:lnTo>
                  <a:lnTo>
                    <a:pt x="111463" y="363400"/>
                  </a:lnTo>
                  <a:lnTo>
                    <a:pt x="136126" y="325701"/>
                  </a:lnTo>
                  <a:lnTo>
                    <a:pt x="162918" y="289599"/>
                  </a:lnTo>
                  <a:lnTo>
                    <a:pt x="191750" y="255180"/>
                  </a:lnTo>
                  <a:lnTo>
                    <a:pt x="222533" y="222534"/>
                  </a:lnTo>
                  <a:lnTo>
                    <a:pt x="255179" y="191751"/>
                  </a:lnTo>
                  <a:lnTo>
                    <a:pt x="289597" y="162919"/>
                  </a:lnTo>
                  <a:lnTo>
                    <a:pt x="325700" y="136127"/>
                  </a:lnTo>
                  <a:lnTo>
                    <a:pt x="363398" y="111464"/>
                  </a:lnTo>
                  <a:lnTo>
                    <a:pt x="402603" y="89020"/>
                  </a:lnTo>
                  <a:lnTo>
                    <a:pt x="443224" y="68883"/>
                  </a:lnTo>
                  <a:lnTo>
                    <a:pt x="485174" y="51141"/>
                  </a:lnTo>
                  <a:lnTo>
                    <a:pt x="528363" y="35886"/>
                  </a:lnTo>
                  <a:lnTo>
                    <a:pt x="572702" y="23204"/>
                  </a:lnTo>
                  <a:lnTo>
                    <a:pt x="618102" y="13185"/>
                  </a:lnTo>
                  <a:lnTo>
                    <a:pt x="664474" y="5919"/>
                  </a:lnTo>
                  <a:lnTo>
                    <a:pt x="711730" y="1494"/>
                  </a:lnTo>
                  <a:lnTo>
                    <a:pt x="759779" y="0"/>
                  </a:lnTo>
                  <a:lnTo>
                    <a:pt x="807829" y="1494"/>
                  </a:lnTo>
                  <a:lnTo>
                    <a:pt x="855085" y="5919"/>
                  </a:lnTo>
                  <a:lnTo>
                    <a:pt x="901457" y="13185"/>
                  </a:lnTo>
                  <a:lnTo>
                    <a:pt x="946858" y="23204"/>
                  </a:lnTo>
                  <a:lnTo>
                    <a:pt x="991197" y="35886"/>
                  </a:lnTo>
                  <a:lnTo>
                    <a:pt x="1034386" y="51141"/>
                  </a:lnTo>
                  <a:lnTo>
                    <a:pt x="1076335" y="68883"/>
                  </a:lnTo>
                  <a:lnTo>
                    <a:pt x="1116957" y="89020"/>
                  </a:lnTo>
                  <a:lnTo>
                    <a:pt x="1156161" y="111464"/>
                  </a:lnTo>
                  <a:lnTo>
                    <a:pt x="1193859" y="136127"/>
                  </a:lnTo>
                  <a:lnTo>
                    <a:pt x="1229962" y="162919"/>
                  </a:lnTo>
                  <a:lnTo>
                    <a:pt x="1264381" y="191751"/>
                  </a:lnTo>
                  <a:lnTo>
                    <a:pt x="1297027" y="222534"/>
                  </a:lnTo>
                  <a:lnTo>
                    <a:pt x="1327810" y="255180"/>
                  </a:lnTo>
                  <a:lnTo>
                    <a:pt x="1356642" y="289599"/>
                  </a:lnTo>
                  <a:lnTo>
                    <a:pt x="1383434" y="325701"/>
                  </a:lnTo>
                  <a:lnTo>
                    <a:pt x="1408097" y="363400"/>
                  </a:lnTo>
                  <a:lnTo>
                    <a:pt x="1430541" y="402604"/>
                  </a:lnTo>
                  <a:lnTo>
                    <a:pt x="1450679" y="443225"/>
                  </a:lnTo>
                  <a:lnTo>
                    <a:pt x="1468420" y="485175"/>
                  </a:lnTo>
                  <a:lnTo>
                    <a:pt x="1483676" y="528364"/>
                  </a:lnTo>
                  <a:lnTo>
                    <a:pt x="1496357" y="572703"/>
                  </a:lnTo>
                  <a:lnTo>
                    <a:pt x="1506376" y="618103"/>
                  </a:lnTo>
                  <a:lnTo>
                    <a:pt x="1513642" y="664475"/>
                  </a:lnTo>
                  <a:lnTo>
                    <a:pt x="1518067" y="711731"/>
                  </a:lnTo>
                  <a:lnTo>
                    <a:pt x="1519561" y="759800"/>
                  </a:lnTo>
                  <a:lnTo>
                    <a:pt x="1518067" y="807831"/>
                  </a:lnTo>
                  <a:lnTo>
                    <a:pt x="1513642" y="855086"/>
                  </a:lnTo>
                  <a:lnTo>
                    <a:pt x="1506376" y="901459"/>
                  </a:lnTo>
                  <a:lnTo>
                    <a:pt x="1496357" y="946859"/>
                  </a:lnTo>
                  <a:lnTo>
                    <a:pt x="1483676" y="991198"/>
                  </a:lnTo>
                  <a:lnTo>
                    <a:pt x="1468420" y="1034387"/>
                  </a:lnTo>
                  <a:lnTo>
                    <a:pt x="1450679" y="1076336"/>
                  </a:lnTo>
                  <a:lnTo>
                    <a:pt x="1430541" y="1116958"/>
                  </a:lnTo>
                  <a:lnTo>
                    <a:pt x="1408097" y="1156162"/>
                  </a:lnTo>
                  <a:lnTo>
                    <a:pt x="1383434" y="1193860"/>
                  </a:lnTo>
                  <a:lnTo>
                    <a:pt x="1356642" y="1229963"/>
                  </a:lnTo>
                  <a:lnTo>
                    <a:pt x="1327810" y="1264382"/>
                  </a:lnTo>
                  <a:lnTo>
                    <a:pt x="1297027" y="1297027"/>
                  </a:lnTo>
                  <a:lnTo>
                    <a:pt x="1264381" y="1327811"/>
                  </a:lnTo>
                  <a:lnTo>
                    <a:pt x="1229962" y="1356643"/>
                  </a:lnTo>
                  <a:lnTo>
                    <a:pt x="1193859" y="1383435"/>
                  </a:lnTo>
                  <a:lnTo>
                    <a:pt x="1156161" y="1408097"/>
                  </a:lnTo>
                  <a:lnTo>
                    <a:pt x="1116957" y="1430542"/>
                  </a:lnTo>
                  <a:lnTo>
                    <a:pt x="1076335" y="1450679"/>
                  </a:lnTo>
                  <a:lnTo>
                    <a:pt x="1034386" y="1468420"/>
                  </a:lnTo>
                  <a:lnTo>
                    <a:pt x="991197" y="1483676"/>
                  </a:lnTo>
                  <a:lnTo>
                    <a:pt x="946858" y="1496358"/>
                  </a:lnTo>
                  <a:lnTo>
                    <a:pt x="901457" y="1506376"/>
                  </a:lnTo>
                  <a:lnTo>
                    <a:pt x="855085" y="1513642"/>
                  </a:lnTo>
                  <a:lnTo>
                    <a:pt x="807829" y="1518067"/>
                  </a:lnTo>
                  <a:lnTo>
                    <a:pt x="759779" y="1519562"/>
                  </a:lnTo>
                  <a:close/>
                </a:path>
              </a:pathLst>
            </a:custGeom>
            <a:solidFill>
              <a:srgbClr val="BD94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39196" y="3045605"/>
              <a:ext cx="2567255" cy="256725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196097" y="7653400"/>
              <a:ext cx="4573905" cy="511175"/>
            </a:xfrm>
            <a:custGeom>
              <a:avLst/>
              <a:gdLst/>
              <a:ahLst/>
              <a:cxnLst/>
              <a:rect l="l" t="t" r="r" b="b"/>
              <a:pathLst>
                <a:path w="4573905" h="511175">
                  <a:moveTo>
                    <a:pt x="4488303" y="510646"/>
                  </a:moveTo>
                  <a:lnTo>
                    <a:pt x="85724" y="510646"/>
                  </a:lnTo>
                  <a:lnTo>
                    <a:pt x="52357" y="503909"/>
                  </a:lnTo>
                  <a:lnTo>
                    <a:pt x="25108" y="485537"/>
                  </a:lnTo>
                  <a:lnTo>
                    <a:pt x="6736" y="458289"/>
                  </a:lnTo>
                  <a:lnTo>
                    <a:pt x="0" y="424921"/>
                  </a:lnTo>
                  <a:lnTo>
                    <a:pt x="0" y="85724"/>
                  </a:lnTo>
                  <a:lnTo>
                    <a:pt x="6736" y="52356"/>
                  </a:lnTo>
                  <a:lnTo>
                    <a:pt x="25108" y="25108"/>
                  </a:lnTo>
                  <a:lnTo>
                    <a:pt x="52357" y="6736"/>
                  </a:lnTo>
                  <a:lnTo>
                    <a:pt x="85724" y="0"/>
                  </a:lnTo>
                  <a:lnTo>
                    <a:pt x="4488303" y="0"/>
                  </a:lnTo>
                  <a:lnTo>
                    <a:pt x="4521671" y="6736"/>
                  </a:lnTo>
                  <a:lnTo>
                    <a:pt x="4548920" y="25108"/>
                  </a:lnTo>
                  <a:lnTo>
                    <a:pt x="4567291" y="52356"/>
                  </a:lnTo>
                  <a:lnTo>
                    <a:pt x="4573875" y="84965"/>
                  </a:lnTo>
                  <a:lnTo>
                    <a:pt x="4573875" y="425680"/>
                  </a:lnTo>
                  <a:lnTo>
                    <a:pt x="4567291" y="458289"/>
                  </a:lnTo>
                  <a:lnTo>
                    <a:pt x="4548920" y="485537"/>
                  </a:lnTo>
                  <a:lnTo>
                    <a:pt x="4521671" y="503909"/>
                  </a:lnTo>
                  <a:lnTo>
                    <a:pt x="4488303" y="5106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728480" y="5908199"/>
            <a:ext cx="4152900" cy="2239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6800"/>
              </a:lnSpc>
              <a:spcBef>
                <a:spcPts val="100"/>
              </a:spcBef>
            </a:pPr>
            <a:r>
              <a:rPr dirty="0" sz="2750" spc="-75">
                <a:latin typeface="Cambria"/>
                <a:cs typeface="Cambria"/>
              </a:rPr>
              <a:t>P</a:t>
            </a:r>
            <a:r>
              <a:rPr dirty="0" sz="2750" spc="80">
                <a:latin typeface="Cambria"/>
                <a:cs typeface="Cambria"/>
              </a:rPr>
              <a:t>a</a:t>
            </a:r>
            <a:r>
              <a:rPr dirty="0" sz="2750" spc="-65">
                <a:latin typeface="Cambria"/>
                <a:cs typeface="Cambria"/>
              </a:rPr>
              <a:t>l</a:t>
            </a:r>
            <a:r>
              <a:rPr dirty="0" sz="2750" spc="80">
                <a:latin typeface="Cambria"/>
                <a:cs typeface="Cambria"/>
              </a:rPr>
              <a:t>a</a:t>
            </a:r>
            <a:r>
              <a:rPr dirty="0" sz="2750" spc="10">
                <a:latin typeface="Cambria"/>
                <a:cs typeface="Cambria"/>
              </a:rPr>
              <a:t>v</a:t>
            </a:r>
            <a:r>
              <a:rPr dirty="0" sz="2750" spc="-5">
                <a:latin typeface="Cambria"/>
                <a:cs typeface="Cambria"/>
              </a:rPr>
              <a:t>r</a:t>
            </a:r>
            <a:r>
              <a:rPr dirty="0" sz="2750" spc="215">
                <a:latin typeface="Cambria"/>
                <a:cs typeface="Cambria"/>
              </a:rPr>
              <a:t>a</a:t>
            </a:r>
            <a:r>
              <a:rPr dirty="0" sz="2750" spc="-330">
                <a:latin typeface="Cambria"/>
                <a:cs typeface="Cambria"/>
              </a:rPr>
              <a:t> </a:t>
            </a:r>
            <a:r>
              <a:rPr dirty="0" sz="2750" spc="-100">
                <a:latin typeface="Cambria"/>
                <a:cs typeface="Cambria"/>
              </a:rPr>
              <a:t>d</a:t>
            </a:r>
            <a:r>
              <a:rPr dirty="0" sz="2750" spc="-15">
                <a:latin typeface="Cambria"/>
                <a:cs typeface="Cambria"/>
              </a:rPr>
              <a:t>e</a:t>
            </a:r>
            <a:r>
              <a:rPr dirty="0" sz="2750" spc="-330">
                <a:latin typeface="Cambria"/>
                <a:cs typeface="Cambria"/>
              </a:rPr>
              <a:t> </a:t>
            </a:r>
            <a:r>
              <a:rPr dirty="0" sz="2750" spc="-130">
                <a:latin typeface="Cambria"/>
                <a:cs typeface="Cambria"/>
              </a:rPr>
              <a:t>D</a:t>
            </a:r>
            <a:r>
              <a:rPr dirty="0" sz="2750" spc="-150">
                <a:latin typeface="Cambria"/>
                <a:cs typeface="Cambria"/>
              </a:rPr>
              <a:t>e</a:t>
            </a:r>
            <a:r>
              <a:rPr dirty="0" sz="2750" spc="-30">
                <a:latin typeface="Cambria"/>
                <a:cs typeface="Cambria"/>
              </a:rPr>
              <a:t>u</a:t>
            </a:r>
            <a:r>
              <a:rPr dirty="0" sz="2750" spc="55">
                <a:latin typeface="Cambria"/>
                <a:cs typeface="Cambria"/>
              </a:rPr>
              <a:t>s</a:t>
            </a:r>
            <a:r>
              <a:rPr dirty="0" sz="2750" spc="-330">
                <a:latin typeface="Cambria"/>
                <a:cs typeface="Cambria"/>
              </a:rPr>
              <a:t> </a:t>
            </a:r>
            <a:r>
              <a:rPr dirty="0" sz="2750" spc="-150">
                <a:latin typeface="Cambria"/>
                <a:cs typeface="Cambria"/>
              </a:rPr>
              <a:t>e</a:t>
            </a:r>
            <a:r>
              <a:rPr dirty="0" sz="2750" spc="-20">
                <a:latin typeface="Cambria"/>
                <a:cs typeface="Cambria"/>
              </a:rPr>
              <a:t>n</a:t>
            </a:r>
            <a:r>
              <a:rPr dirty="0" sz="2750" spc="-125">
                <a:latin typeface="Cambria"/>
                <a:cs typeface="Cambria"/>
              </a:rPr>
              <a:t>q</a:t>
            </a:r>
            <a:r>
              <a:rPr dirty="0" sz="2750" spc="-30">
                <a:latin typeface="Cambria"/>
                <a:cs typeface="Cambria"/>
              </a:rPr>
              <a:t>u</a:t>
            </a:r>
            <a:r>
              <a:rPr dirty="0" sz="2750" spc="80">
                <a:latin typeface="Cambria"/>
                <a:cs typeface="Cambria"/>
              </a:rPr>
              <a:t>a</a:t>
            </a:r>
            <a:r>
              <a:rPr dirty="0" sz="2750" spc="-20">
                <a:latin typeface="Cambria"/>
                <a:cs typeface="Cambria"/>
              </a:rPr>
              <a:t>n</a:t>
            </a:r>
            <a:r>
              <a:rPr dirty="0" sz="2750" spc="-30">
                <a:latin typeface="Cambria"/>
                <a:cs typeface="Cambria"/>
              </a:rPr>
              <a:t>t</a:t>
            </a:r>
            <a:r>
              <a:rPr dirty="0" sz="2750" spc="-10">
                <a:latin typeface="Cambria"/>
                <a:cs typeface="Cambria"/>
              </a:rPr>
              <a:t>o</a:t>
            </a:r>
            <a:r>
              <a:rPr dirty="0" sz="2750" spc="-330">
                <a:latin typeface="Cambria"/>
                <a:cs typeface="Cambria"/>
              </a:rPr>
              <a:t> </a:t>
            </a:r>
            <a:r>
              <a:rPr dirty="0" sz="2750" spc="50">
                <a:latin typeface="Cambria"/>
                <a:cs typeface="Cambria"/>
              </a:rPr>
              <a:t>f</a:t>
            </a:r>
            <a:r>
              <a:rPr dirty="0" sz="2750" spc="-145">
                <a:latin typeface="Cambria"/>
                <a:cs typeface="Cambria"/>
              </a:rPr>
              <a:t>o</a:t>
            </a:r>
            <a:r>
              <a:rPr dirty="0" sz="2750" spc="40">
                <a:latin typeface="Cambria"/>
                <a:cs typeface="Cambria"/>
              </a:rPr>
              <a:t>i  </a:t>
            </a:r>
            <a:r>
              <a:rPr dirty="0" sz="2750" spc="-150">
                <a:latin typeface="Cambria"/>
                <a:cs typeface="Cambria"/>
              </a:rPr>
              <a:t>e</a:t>
            </a:r>
            <a:r>
              <a:rPr dirty="0" sz="2750" spc="-80">
                <a:latin typeface="Cambria"/>
                <a:cs typeface="Cambria"/>
              </a:rPr>
              <a:t>s</a:t>
            </a:r>
            <a:r>
              <a:rPr dirty="0" sz="2750" spc="-55">
                <a:latin typeface="Cambria"/>
                <a:cs typeface="Cambria"/>
              </a:rPr>
              <a:t>c</a:t>
            </a:r>
            <a:r>
              <a:rPr dirty="0" sz="2750" spc="-5">
                <a:latin typeface="Cambria"/>
                <a:cs typeface="Cambria"/>
              </a:rPr>
              <a:t>r</a:t>
            </a:r>
            <a:r>
              <a:rPr dirty="0" sz="2750" spc="-85">
                <a:latin typeface="Cambria"/>
                <a:cs typeface="Cambria"/>
              </a:rPr>
              <a:t>i</a:t>
            </a:r>
            <a:r>
              <a:rPr dirty="0" sz="2750" spc="-30">
                <a:latin typeface="Cambria"/>
                <a:cs typeface="Cambria"/>
              </a:rPr>
              <a:t>t</a:t>
            </a:r>
            <a:r>
              <a:rPr dirty="0" sz="2750" spc="215">
                <a:latin typeface="Cambria"/>
                <a:cs typeface="Cambria"/>
              </a:rPr>
              <a:t>a</a:t>
            </a:r>
            <a:r>
              <a:rPr dirty="0" sz="2750" spc="-330">
                <a:latin typeface="Cambria"/>
                <a:cs typeface="Cambria"/>
              </a:rPr>
              <a:t> </a:t>
            </a:r>
            <a:r>
              <a:rPr dirty="0" sz="2750" spc="-105">
                <a:latin typeface="Cambria"/>
                <a:cs typeface="Cambria"/>
              </a:rPr>
              <a:t>p</a:t>
            </a:r>
            <a:r>
              <a:rPr dirty="0" sz="2750" spc="-145">
                <a:latin typeface="Cambria"/>
                <a:cs typeface="Cambria"/>
              </a:rPr>
              <a:t>o</a:t>
            </a:r>
            <a:r>
              <a:rPr dirty="0" sz="2750" spc="130">
                <a:latin typeface="Cambria"/>
                <a:cs typeface="Cambria"/>
              </a:rPr>
              <a:t>r</a:t>
            </a:r>
            <a:r>
              <a:rPr dirty="0" sz="2750" spc="-330">
                <a:latin typeface="Cambria"/>
                <a:cs typeface="Cambria"/>
              </a:rPr>
              <a:t> </a:t>
            </a:r>
            <a:r>
              <a:rPr dirty="0" sz="2750" spc="-85">
                <a:latin typeface="Cambria"/>
                <a:cs typeface="Cambria"/>
              </a:rPr>
              <a:t>i</a:t>
            </a:r>
            <a:r>
              <a:rPr dirty="0" sz="2750" spc="-20">
                <a:latin typeface="Cambria"/>
                <a:cs typeface="Cambria"/>
              </a:rPr>
              <a:t>n</a:t>
            </a:r>
            <a:r>
              <a:rPr dirty="0" sz="2750" spc="-80">
                <a:latin typeface="Cambria"/>
                <a:cs typeface="Cambria"/>
              </a:rPr>
              <a:t>s</a:t>
            </a:r>
            <a:r>
              <a:rPr dirty="0" sz="2750" spc="-105">
                <a:latin typeface="Cambria"/>
                <a:cs typeface="Cambria"/>
              </a:rPr>
              <a:t>p</a:t>
            </a:r>
            <a:r>
              <a:rPr dirty="0" sz="2750" spc="-85">
                <a:latin typeface="Cambria"/>
                <a:cs typeface="Cambria"/>
              </a:rPr>
              <a:t>i</a:t>
            </a:r>
            <a:r>
              <a:rPr dirty="0" sz="2750" spc="-5">
                <a:latin typeface="Cambria"/>
                <a:cs typeface="Cambria"/>
              </a:rPr>
              <a:t>r</a:t>
            </a:r>
            <a:r>
              <a:rPr dirty="0" sz="2750" spc="80">
                <a:latin typeface="Cambria"/>
                <a:cs typeface="Cambria"/>
              </a:rPr>
              <a:t>a</a:t>
            </a:r>
            <a:r>
              <a:rPr dirty="0" sz="2750" spc="-55">
                <a:latin typeface="Cambria"/>
                <a:cs typeface="Cambria"/>
              </a:rPr>
              <a:t>ç</a:t>
            </a:r>
            <a:r>
              <a:rPr dirty="0" sz="2750" spc="80">
                <a:latin typeface="Cambria"/>
                <a:cs typeface="Cambria"/>
              </a:rPr>
              <a:t>ã</a:t>
            </a:r>
            <a:r>
              <a:rPr dirty="0" sz="2750" spc="-10">
                <a:latin typeface="Cambria"/>
                <a:cs typeface="Cambria"/>
              </a:rPr>
              <a:t>o</a:t>
            </a:r>
            <a:r>
              <a:rPr dirty="0" sz="2750" spc="-330">
                <a:latin typeface="Cambria"/>
                <a:cs typeface="Cambria"/>
              </a:rPr>
              <a:t> </a:t>
            </a:r>
            <a:r>
              <a:rPr dirty="0" sz="2750" spc="-100">
                <a:latin typeface="Cambria"/>
                <a:cs typeface="Cambria"/>
              </a:rPr>
              <a:t>d</a:t>
            </a:r>
            <a:r>
              <a:rPr dirty="0" sz="2750" spc="-5">
                <a:latin typeface="Cambria"/>
                <a:cs typeface="Cambria"/>
              </a:rPr>
              <a:t>o  </a:t>
            </a:r>
            <a:r>
              <a:rPr dirty="0" sz="2750" spc="-210">
                <a:latin typeface="Cambria"/>
                <a:cs typeface="Cambria"/>
              </a:rPr>
              <a:t>E</a:t>
            </a:r>
            <a:r>
              <a:rPr dirty="0" sz="2750" spc="-80">
                <a:latin typeface="Cambria"/>
                <a:cs typeface="Cambria"/>
              </a:rPr>
              <a:t>s</a:t>
            </a:r>
            <a:r>
              <a:rPr dirty="0" sz="2750" spc="-105">
                <a:latin typeface="Cambria"/>
                <a:cs typeface="Cambria"/>
              </a:rPr>
              <a:t>p</a:t>
            </a:r>
            <a:r>
              <a:rPr dirty="0" sz="2750" spc="-85">
                <a:latin typeface="Cambria"/>
                <a:cs typeface="Cambria"/>
              </a:rPr>
              <a:t>í</a:t>
            </a:r>
            <a:r>
              <a:rPr dirty="0" sz="2750" spc="-5">
                <a:latin typeface="Cambria"/>
                <a:cs typeface="Cambria"/>
              </a:rPr>
              <a:t>r</a:t>
            </a:r>
            <a:r>
              <a:rPr dirty="0" sz="2750" spc="-85">
                <a:latin typeface="Cambria"/>
                <a:cs typeface="Cambria"/>
              </a:rPr>
              <a:t>i</a:t>
            </a:r>
            <a:r>
              <a:rPr dirty="0" sz="2750" spc="-30">
                <a:latin typeface="Cambria"/>
                <a:cs typeface="Cambria"/>
              </a:rPr>
              <a:t>t</a:t>
            </a:r>
            <a:r>
              <a:rPr dirty="0" sz="2750" spc="-10">
                <a:latin typeface="Cambria"/>
                <a:cs typeface="Cambria"/>
              </a:rPr>
              <a:t>o</a:t>
            </a:r>
            <a:r>
              <a:rPr dirty="0" sz="2750" spc="-330">
                <a:latin typeface="Cambria"/>
                <a:cs typeface="Cambria"/>
              </a:rPr>
              <a:t> </a:t>
            </a:r>
            <a:r>
              <a:rPr dirty="0" sz="2750" spc="-65">
                <a:latin typeface="Cambria"/>
                <a:cs typeface="Cambria"/>
              </a:rPr>
              <a:t>S</a:t>
            </a:r>
            <a:r>
              <a:rPr dirty="0" sz="2750" spc="80">
                <a:latin typeface="Cambria"/>
                <a:cs typeface="Cambria"/>
              </a:rPr>
              <a:t>a</a:t>
            </a:r>
            <a:r>
              <a:rPr dirty="0" sz="2750" spc="-20">
                <a:latin typeface="Cambria"/>
                <a:cs typeface="Cambria"/>
              </a:rPr>
              <a:t>n</a:t>
            </a:r>
            <a:r>
              <a:rPr dirty="0" sz="2750" spc="-30">
                <a:latin typeface="Cambria"/>
                <a:cs typeface="Cambria"/>
              </a:rPr>
              <a:t>t</a:t>
            </a:r>
            <a:r>
              <a:rPr dirty="0" sz="2750" spc="-10">
                <a:latin typeface="Cambria"/>
                <a:cs typeface="Cambria"/>
              </a:rPr>
              <a:t>o</a:t>
            </a:r>
            <a:endParaRPr sz="27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190"/>
              </a:spcBef>
            </a:pPr>
            <a:r>
              <a:rPr dirty="0" sz="3050" spc="160">
                <a:latin typeface="Cambria"/>
                <a:cs typeface="Cambria"/>
              </a:rPr>
              <a:t>Sagrada</a:t>
            </a:r>
            <a:r>
              <a:rPr dirty="0" sz="3050" spc="-85">
                <a:latin typeface="Cambria"/>
                <a:cs typeface="Cambria"/>
              </a:rPr>
              <a:t> </a:t>
            </a:r>
            <a:r>
              <a:rPr dirty="0" sz="3050" spc="100">
                <a:latin typeface="Cambria"/>
                <a:cs typeface="Cambria"/>
              </a:rPr>
              <a:t>Escritura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42681" y="5690238"/>
            <a:ext cx="4404995" cy="2456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5300"/>
              </a:lnSpc>
              <a:spcBef>
                <a:spcPts val="100"/>
              </a:spcBef>
            </a:pPr>
            <a:r>
              <a:rPr dirty="0" sz="1900" spc="-175">
                <a:latin typeface="Cambria"/>
                <a:cs typeface="Cambria"/>
              </a:rPr>
              <a:t>T</a:t>
            </a:r>
            <a:r>
              <a:rPr dirty="0" sz="1900" spc="-5">
                <a:latin typeface="Cambria"/>
                <a:cs typeface="Cambria"/>
              </a:rPr>
              <a:t>r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-20">
                <a:latin typeface="Cambria"/>
                <a:cs typeface="Cambria"/>
              </a:rPr>
              <a:t>n</a:t>
            </a:r>
            <a:r>
              <a:rPr dirty="0" sz="1900" spc="-55">
                <a:latin typeface="Cambria"/>
                <a:cs typeface="Cambria"/>
              </a:rPr>
              <a:t>s</a:t>
            </a:r>
            <a:r>
              <a:rPr dirty="0" sz="1900" spc="-35">
                <a:latin typeface="Cambria"/>
                <a:cs typeface="Cambria"/>
              </a:rPr>
              <a:t>m</a:t>
            </a:r>
            <a:r>
              <a:rPr dirty="0" sz="1900" spc="-65">
                <a:latin typeface="Cambria"/>
                <a:cs typeface="Cambria"/>
              </a:rPr>
              <a:t>i</a:t>
            </a:r>
            <a:r>
              <a:rPr dirty="0" sz="1900" spc="-25">
                <a:latin typeface="Cambria"/>
                <a:cs typeface="Cambria"/>
              </a:rPr>
              <a:t>t</a:t>
            </a:r>
            <a:r>
              <a:rPr dirty="0" sz="1900" spc="-10">
                <a:latin typeface="Cambria"/>
                <a:cs typeface="Cambria"/>
              </a:rPr>
              <a:t>e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65">
                <a:latin typeface="Cambria"/>
                <a:cs typeface="Cambria"/>
              </a:rPr>
              <a:t>i</a:t>
            </a:r>
            <a:r>
              <a:rPr dirty="0" sz="1900" spc="-20">
                <a:latin typeface="Cambria"/>
                <a:cs typeface="Cambria"/>
              </a:rPr>
              <a:t>n</a:t>
            </a:r>
            <a:r>
              <a:rPr dirty="0" sz="1900" spc="-25">
                <a:latin typeface="Cambria"/>
                <a:cs typeface="Cambria"/>
              </a:rPr>
              <a:t>t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5">
                <a:latin typeface="Cambria"/>
                <a:cs typeface="Cambria"/>
              </a:rPr>
              <a:t>g</a:t>
            </a:r>
            <a:r>
              <a:rPr dirty="0" sz="1900" spc="-5">
                <a:latin typeface="Cambria"/>
                <a:cs typeface="Cambria"/>
              </a:rPr>
              <a:t>r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-45">
                <a:latin typeface="Cambria"/>
                <a:cs typeface="Cambria"/>
              </a:rPr>
              <a:t>l</a:t>
            </a:r>
            <a:r>
              <a:rPr dirty="0" sz="1900" spc="-35">
                <a:latin typeface="Cambria"/>
                <a:cs typeface="Cambria"/>
              </a:rPr>
              <a:t>m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20">
                <a:latin typeface="Cambria"/>
                <a:cs typeface="Cambria"/>
              </a:rPr>
              <a:t>n</a:t>
            </a:r>
            <a:r>
              <a:rPr dirty="0" sz="1900" spc="-25">
                <a:latin typeface="Cambria"/>
                <a:cs typeface="Cambria"/>
              </a:rPr>
              <a:t>t</a:t>
            </a:r>
            <a:r>
              <a:rPr dirty="0" sz="1900" spc="-10">
                <a:latin typeface="Cambria"/>
                <a:cs typeface="Cambria"/>
              </a:rPr>
              <a:t>e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40">
                <a:latin typeface="Cambria"/>
                <a:cs typeface="Cambria"/>
              </a:rPr>
              <a:t>s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55">
                <a:latin typeface="Cambria"/>
                <a:cs typeface="Cambria"/>
              </a:rPr>
              <a:t>s</a:t>
            </a:r>
            <a:r>
              <a:rPr dirty="0" sz="1900" spc="-25">
                <a:latin typeface="Cambria"/>
                <a:cs typeface="Cambria"/>
              </a:rPr>
              <a:t>u</a:t>
            </a:r>
            <a:r>
              <a:rPr dirty="0" sz="1900" spc="-40">
                <a:latin typeface="Cambria"/>
                <a:cs typeface="Cambria"/>
              </a:rPr>
              <a:t>c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55">
                <a:latin typeface="Cambria"/>
                <a:cs typeface="Cambria"/>
              </a:rPr>
              <a:t>ss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-5">
                <a:latin typeface="Cambria"/>
                <a:cs typeface="Cambria"/>
              </a:rPr>
              <a:t>r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40">
                <a:latin typeface="Cambria"/>
                <a:cs typeface="Cambria"/>
              </a:rPr>
              <a:t>s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70">
                <a:latin typeface="Cambria"/>
                <a:cs typeface="Cambria"/>
              </a:rPr>
              <a:t>d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25">
                <a:latin typeface="Cambria"/>
                <a:cs typeface="Cambria"/>
              </a:rPr>
              <a:t>s  </a:t>
            </a:r>
            <a:r>
              <a:rPr dirty="0" sz="1900" spc="-25">
                <a:latin typeface="Cambria"/>
                <a:cs typeface="Cambria"/>
              </a:rPr>
              <a:t>A</a:t>
            </a:r>
            <a:r>
              <a:rPr dirty="0" sz="1900" spc="-75">
                <a:latin typeface="Cambria"/>
                <a:cs typeface="Cambria"/>
              </a:rPr>
              <a:t>p</a:t>
            </a:r>
            <a:r>
              <a:rPr dirty="0" sz="1900" spc="-105">
                <a:latin typeface="Cambria"/>
                <a:cs typeface="Cambria"/>
              </a:rPr>
              <a:t>ó</a:t>
            </a:r>
            <a:r>
              <a:rPr dirty="0" sz="1900" spc="-55">
                <a:latin typeface="Cambria"/>
                <a:cs typeface="Cambria"/>
              </a:rPr>
              <a:t>s</a:t>
            </a:r>
            <a:r>
              <a:rPr dirty="0" sz="1900" spc="-25">
                <a:latin typeface="Cambria"/>
                <a:cs typeface="Cambria"/>
              </a:rPr>
              <a:t>t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-45">
                <a:latin typeface="Cambria"/>
                <a:cs typeface="Cambria"/>
              </a:rPr>
              <a:t>l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40">
                <a:latin typeface="Cambria"/>
                <a:cs typeface="Cambria"/>
              </a:rPr>
              <a:t>s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145">
                <a:latin typeface="Cambria"/>
                <a:cs typeface="Cambria"/>
              </a:rPr>
              <a:t>a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55">
                <a:latin typeface="Cambria"/>
                <a:cs typeface="Cambria"/>
              </a:rPr>
              <a:t>P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-45">
                <a:latin typeface="Cambria"/>
                <a:cs typeface="Cambria"/>
              </a:rPr>
              <a:t>l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5">
                <a:latin typeface="Cambria"/>
                <a:cs typeface="Cambria"/>
              </a:rPr>
              <a:t>v</a:t>
            </a:r>
            <a:r>
              <a:rPr dirty="0" sz="1900" spc="-5">
                <a:latin typeface="Cambria"/>
                <a:cs typeface="Cambria"/>
              </a:rPr>
              <a:t>r</a:t>
            </a:r>
            <a:r>
              <a:rPr dirty="0" sz="1900" spc="335">
                <a:latin typeface="Cambria"/>
                <a:cs typeface="Cambria"/>
              </a:rPr>
              <a:t>a</a:t>
            </a:r>
            <a:r>
              <a:rPr dirty="0" sz="1900" spc="-70">
                <a:latin typeface="Cambria"/>
                <a:cs typeface="Cambria"/>
              </a:rPr>
              <a:t>d</a:t>
            </a:r>
            <a:r>
              <a:rPr dirty="0" sz="1900" spc="-10">
                <a:latin typeface="Cambria"/>
                <a:cs typeface="Cambria"/>
              </a:rPr>
              <a:t>e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90">
                <a:latin typeface="Cambria"/>
                <a:cs typeface="Cambria"/>
              </a:rPr>
              <a:t>D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25">
                <a:latin typeface="Cambria"/>
                <a:cs typeface="Cambria"/>
              </a:rPr>
              <a:t>u</a:t>
            </a:r>
            <a:r>
              <a:rPr dirty="0" sz="1900" spc="40">
                <a:latin typeface="Cambria"/>
                <a:cs typeface="Cambria"/>
              </a:rPr>
              <a:t>s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40">
                <a:latin typeface="Cambria"/>
                <a:cs typeface="Cambria"/>
              </a:rPr>
              <a:t>c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-20">
                <a:latin typeface="Cambria"/>
                <a:cs typeface="Cambria"/>
              </a:rPr>
              <a:t>n</a:t>
            </a:r>
            <a:r>
              <a:rPr dirty="0" sz="1900" spc="30">
                <a:latin typeface="Cambria"/>
                <a:cs typeface="Cambria"/>
              </a:rPr>
              <a:t>f</a:t>
            </a:r>
            <a:r>
              <a:rPr dirty="0" sz="1900" spc="-65">
                <a:latin typeface="Cambria"/>
                <a:cs typeface="Cambria"/>
              </a:rPr>
              <a:t>i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-70">
                <a:latin typeface="Cambria"/>
                <a:cs typeface="Cambria"/>
              </a:rPr>
              <a:t>d</a:t>
            </a:r>
            <a:r>
              <a:rPr dirty="0" sz="1900" spc="335">
                <a:latin typeface="Cambria"/>
                <a:cs typeface="Cambria"/>
              </a:rPr>
              <a:t>a</a:t>
            </a:r>
            <a:r>
              <a:rPr dirty="0" sz="1900" spc="-75">
                <a:latin typeface="Cambria"/>
                <a:cs typeface="Cambria"/>
              </a:rPr>
              <a:t>p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60">
                <a:latin typeface="Cambria"/>
                <a:cs typeface="Cambria"/>
              </a:rPr>
              <a:t>r  </a:t>
            </a:r>
            <a:r>
              <a:rPr dirty="0" sz="1900" spc="-20">
                <a:latin typeface="Cambria"/>
                <a:cs typeface="Cambria"/>
              </a:rPr>
              <a:t>C</a:t>
            </a:r>
            <a:r>
              <a:rPr dirty="0" sz="1900" spc="-5">
                <a:latin typeface="Cambria"/>
                <a:cs typeface="Cambria"/>
              </a:rPr>
              <a:t>r</a:t>
            </a:r>
            <a:r>
              <a:rPr dirty="0" sz="1900" spc="-65">
                <a:latin typeface="Cambria"/>
                <a:cs typeface="Cambria"/>
              </a:rPr>
              <a:t>i</a:t>
            </a:r>
            <a:r>
              <a:rPr dirty="0" sz="1900" spc="-55">
                <a:latin typeface="Cambria"/>
                <a:cs typeface="Cambria"/>
              </a:rPr>
              <a:t>s</a:t>
            </a:r>
            <a:r>
              <a:rPr dirty="0" sz="1900" spc="-25">
                <a:latin typeface="Cambria"/>
                <a:cs typeface="Cambria"/>
              </a:rPr>
              <a:t>t</a:t>
            </a:r>
            <a:r>
              <a:rPr dirty="0" sz="1900" spc="-10">
                <a:latin typeface="Cambria"/>
                <a:cs typeface="Cambria"/>
              </a:rPr>
              <a:t>o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50">
                <a:latin typeface="Cambria"/>
                <a:cs typeface="Cambria"/>
              </a:rPr>
              <a:t>S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20">
                <a:latin typeface="Cambria"/>
                <a:cs typeface="Cambria"/>
              </a:rPr>
              <a:t>n</a:t>
            </a:r>
            <a:r>
              <a:rPr dirty="0" sz="1900" spc="-5">
                <a:latin typeface="Cambria"/>
                <a:cs typeface="Cambria"/>
              </a:rPr>
              <a:t>h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280">
                <a:latin typeface="Cambria"/>
                <a:cs typeface="Cambria"/>
              </a:rPr>
              <a:t>r</a:t>
            </a:r>
            <a:r>
              <a:rPr dirty="0" sz="1900" spc="-10">
                <a:latin typeface="Cambria"/>
                <a:cs typeface="Cambria"/>
              </a:rPr>
              <a:t>e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75">
                <a:latin typeface="Cambria"/>
                <a:cs typeface="Cambria"/>
              </a:rPr>
              <a:t>p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45">
                <a:latin typeface="Cambria"/>
                <a:cs typeface="Cambria"/>
              </a:rPr>
              <a:t>l</a:t>
            </a:r>
            <a:r>
              <a:rPr dirty="0" sz="1900" spc="-10">
                <a:latin typeface="Cambria"/>
                <a:cs typeface="Cambria"/>
              </a:rPr>
              <a:t>o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145">
                <a:latin typeface="Cambria"/>
                <a:cs typeface="Cambria"/>
              </a:rPr>
              <a:t>E</a:t>
            </a:r>
            <a:r>
              <a:rPr dirty="0" sz="1900" spc="-55">
                <a:latin typeface="Cambria"/>
                <a:cs typeface="Cambria"/>
              </a:rPr>
              <a:t>s</a:t>
            </a:r>
            <a:r>
              <a:rPr dirty="0" sz="1900" spc="-75">
                <a:latin typeface="Cambria"/>
                <a:cs typeface="Cambria"/>
              </a:rPr>
              <a:t>p</a:t>
            </a:r>
            <a:r>
              <a:rPr dirty="0" sz="1900" spc="-65">
                <a:latin typeface="Cambria"/>
                <a:cs typeface="Cambria"/>
              </a:rPr>
              <a:t>í</a:t>
            </a:r>
            <a:r>
              <a:rPr dirty="0" sz="1900" spc="-5">
                <a:latin typeface="Cambria"/>
                <a:cs typeface="Cambria"/>
              </a:rPr>
              <a:t>r</a:t>
            </a:r>
            <a:r>
              <a:rPr dirty="0" sz="1900" spc="-65">
                <a:latin typeface="Cambria"/>
                <a:cs typeface="Cambria"/>
              </a:rPr>
              <a:t>i</a:t>
            </a:r>
            <a:r>
              <a:rPr dirty="0" sz="1900" spc="-25">
                <a:latin typeface="Cambria"/>
                <a:cs typeface="Cambria"/>
              </a:rPr>
              <a:t>t</a:t>
            </a:r>
            <a:r>
              <a:rPr dirty="0" sz="1900" spc="-10">
                <a:latin typeface="Cambria"/>
                <a:cs typeface="Cambria"/>
              </a:rPr>
              <a:t>o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50">
                <a:latin typeface="Cambria"/>
                <a:cs typeface="Cambria"/>
              </a:rPr>
              <a:t>S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-20">
                <a:latin typeface="Cambria"/>
                <a:cs typeface="Cambria"/>
              </a:rPr>
              <a:t>n</a:t>
            </a:r>
            <a:r>
              <a:rPr dirty="0" sz="1900" spc="-25">
                <a:latin typeface="Cambria"/>
                <a:cs typeface="Cambria"/>
              </a:rPr>
              <a:t>t</a:t>
            </a:r>
            <a:r>
              <a:rPr dirty="0" sz="1900" spc="-10">
                <a:latin typeface="Cambria"/>
                <a:cs typeface="Cambria"/>
              </a:rPr>
              <a:t>o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25">
                <a:latin typeface="Cambria"/>
                <a:cs typeface="Cambria"/>
              </a:rPr>
              <a:t>s  </a:t>
            </a:r>
            <a:r>
              <a:rPr dirty="0" sz="1900" spc="-55">
                <a:latin typeface="Cambria"/>
                <a:cs typeface="Cambria"/>
              </a:rPr>
              <a:t>Apóstolos,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25">
                <a:latin typeface="Cambria"/>
                <a:cs typeface="Cambria"/>
              </a:rPr>
              <a:t>paraque</a:t>
            </a:r>
            <a:r>
              <a:rPr dirty="0" sz="1900" spc="-220">
                <a:latin typeface="Cambria"/>
                <a:cs typeface="Cambria"/>
              </a:rPr>
              <a:t> </a:t>
            </a:r>
            <a:r>
              <a:rPr dirty="0" sz="1900" spc="-50">
                <a:latin typeface="Cambria"/>
                <a:cs typeface="Cambria"/>
              </a:rPr>
              <a:t>eles,</a:t>
            </a:r>
            <a:r>
              <a:rPr dirty="0" sz="1900" spc="-220">
                <a:latin typeface="Cambria"/>
                <a:cs typeface="Cambria"/>
              </a:rPr>
              <a:t> </a:t>
            </a:r>
            <a:r>
              <a:rPr dirty="0" sz="1900" spc="-25">
                <a:latin typeface="Cambria"/>
                <a:cs typeface="Cambria"/>
              </a:rPr>
              <a:t>com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80">
                <a:latin typeface="Cambria"/>
                <a:cs typeface="Cambria"/>
              </a:rPr>
              <a:t>aluz</a:t>
            </a:r>
            <a:r>
              <a:rPr dirty="0" sz="1900" spc="-220">
                <a:latin typeface="Cambria"/>
                <a:cs typeface="Cambria"/>
              </a:rPr>
              <a:t> </a:t>
            </a:r>
            <a:r>
              <a:rPr dirty="0" sz="1900" spc="-40">
                <a:latin typeface="Cambria"/>
                <a:cs typeface="Cambria"/>
              </a:rPr>
              <a:t>do</a:t>
            </a:r>
            <a:r>
              <a:rPr dirty="0" sz="1900" spc="-220">
                <a:latin typeface="Cambria"/>
                <a:cs typeface="Cambria"/>
              </a:rPr>
              <a:t> </a:t>
            </a:r>
            <a:r>
              <a:rPr dirty="0" sz="1900" spc="-55">
                <a:latin typeface="Cambria"/>
                <a:cs typeface="Cambria"/>
              </a:rPr>
              <a:t>Espírito </a:t>
            </a:r>
            <a:r>
              <a:rPr dirty="0" sz="1900" spc="-405">
                <a:latin typeface="Cambria"/>
                <a:cs typeface="Cambria"/>
              </a:rPr>
              <a:t> </a:t>
            </a:r>
            <a:r>
              <a:rPr dirty="0" sz="1900" spc="-70">
                <a:latin typeface="Cambria"/>
                <a:cs typeface="Cambria"/>
              </a:rPr>
              <a:t>d</a:t>
            </a:r>
            <a:r>
              <a:rPr dirty="0" sz="1900" spc="-10">
                <a:latin typeface="Cambria"/>
                <a:cs typeface="Cambria"/>
              </a:rPr>
              <a:t>e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5">
                <a:latin typeface="Cambria"/>
                <a:cs typeface="Cambria"/>
              </a:rPr>
              <a:t>v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5">
                <a:latin typeface="Cambria"/>
                <a:cs typeface="Cambria"/>
              </a:rPr>
              <a:t>r</a:t>
            </a:r>
            <a:r>
              <a:rPr dirty="0" sz="1900" spc="-70">
                <a:latin typeface="Cambria"/>
                <a:cs typeface="Cambria"/>
              </a:rPr>
              <a:t>d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-70">
                <a:latin typeface="Cambria"/>
                <a:cs typeface="Cambria"/>
              </a:rPr>
              <a:t>d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65">
                <a:latin typeface="Cambria"/>
                <a:cs typeface="Cambria"/>
              </a:rPr>
              <a:t>,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335">
                <a:latin typeface="Cambria"/>
                <a:cs typeface="Cambria"/>
              </a:rPr>
              <a:t>a</a:t>
            </a:r>
            <a:r>
              <a:rPr dirty="0" sz="1900" spc="-40">
                <a:latin typeface="Cambria"/>
                <a:cs typeface="Cambria"/>
              </a:rPr>
              <a:t>c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-20">
                <a:latin typeface="Cambria"/>
                <a:cs typeface="Cambria"/>
              </a:rPr>
              <a:t>n</a:t>
            </a:r>
            <a:r>
              <a:rPr dirty="0" sz="1900" spc="-55">
                <a:latin typeface="Cambria"/>
                <a:cs typeface="Cambria"/>
              </a:rPr>
              <a:t>s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5">
                <a:latin typeface="Cambria"/>
                <a:cs typeface="Cambria"/>
              </a:rPr>
              <a:t>r</a:t>
            </a:r>
            <a:r>
              <a:rPr dirty="0" sz="1900" spc="5">
                <a:latin typeface="Cambria"/>
                <a:cs typeface="Cambria"/>
              </a:rPr>
              <a:t>v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35">
                <a:latin typeface="Cambria"/>
                <a:cs typeface="Cambria"/>
              </a:rPr>
              <a:t>m</a:t>
            </a:r>
            <a:r>
              <a:rPr dirty="0" sz="1900" spc="65">
                <a:latin typeface="Cambria"/>
                <a:cs typeface="Cambria"/>
              </a:rPr>
              <a:t>,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335">
                <a:latin typeface="Cambria"/>
                <a:cs typeface="Cambria"/>
              </a:rPr>
              <a:t>a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>
                <a:latin typeface="Cambria"/>
                <a:cs typeface="Cambria"/>
              </a:rPr>
              <a:t>x</a:t>
            </a:r>
            <a:r>
              <a:rPr dirty="0" sz="1900" spc="-75">
                <a:latin typeface="Cambria"/>
                <a:cs typeface="Cambria"/>
              </a:rPr>
              <a:t>p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-20">
                <a:latin typeface="Cambria"/>
                <a:cs typeface="Cambria"/>
              </a:rPr>
              <a:t>n</a:t>
            </a:r>
            <a:r>
              <a:rPr dirty="0" sz="1900" spc="-5">
                <a:latin typeface="Cambria"/>
                <a:cs typeface="Cambria"/>
              </a:rPr>
              <a:t>h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60">
                <a:latin typeface="Cambria"/>
                <a:cs typeface="Cambria"/>
              </a:rPr>
              <a:t>m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10">
                <a:latin typeface="Cambria"/>
                <a:cs typeface="Cambria"/>
              </a:rPr>
              <a:t>e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90">
                <a:latin typeface="Cambria"/>
                <a:cs typeface="Cambria"/>
              </a:rPr>
              <a:t>a  </a:t>
            </a:r>
            <a:r>
              <a:rPr dirty="0" sz="1900" spc="-70">
                <a:latin typeface="Cambria"/>
                <a:cs typeface="Cambria"/>
              </a:rPr>
              <a:t>d</a:t>
            </a:r>
            <a:r>
              <a:rPr dirty="0" sz="1900" spc="-65">
                <a:latin typeface="Cambria"/>
                <a:cs typeface="Cambria"/>
              </a:rPr>
              <a:t>i</a:t>
            </a:r>
            <a:r>
              <a:rPr dirty="0" sz="1900" spc="30">
                <a:latin typeface="Cambria"/>
                <a:cs typeface="Cambria"/>
              </a:rPr>
              <a:t>f</a:t>
            </a:r>
            <a:r>
              <a:rPr dirty="0" sz="1900" spc="-25">
                <a:latin typeface="Cambria"/>
                <a:cs typeface="Cambria"/>
              </a:rPr>
              <a:t>u</a:t>
            </a:r>
            <a:r>
              <a:rPr dirty="0" sz="1900" spc="-20">
                <a:latin typeface="Cambria"/>
                <a:cs typeface="Cambria"/>
              </a:rPr>
              <a:t>n</a:t>
            </a:r>
            <a:r>
              <a:rPr dirty="0" sz="1900" spc="-70">
                <a:latin typeface="Cambria"/>
                <a:cs typeface="Cambria"/>
              </a:rPr>
              <a:t>d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60">
                <a:latin typeface="Cambria"/>
                <a:cs typeface="Cambria"/>
              </a:rPr>
              <a:t>m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30">
                <a:latin typeface="Cambria"/>
                <a:cs typeface="Cambria"/>
              </a:rPr>
              <a:t>f</a:t>
            </a:r>
            <a:r>
              <a:rPr dirty="0" sz="1900" spc="-65">
                <a:latin typeface="Cambria"/>
                <a:cs typeface="Cambria"/>
              </a:rPr>
              <a:t>i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45">
                <a:latin typeface="Cambria"/>
                <a:cs typeface="Cambria"/>
              </a:rPr>
              <a:t>l</a:t>
            </a:r>
            <a:r>
              <a:rPr dirty="0" sz="1900" spc="-35">
                <a:latin typeface="Cambria"/>
                <a:cs typeface="Cambria"/>
              </a:rPr>
              <a:t>m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20">
                <a:latin typeface="Cambria"/>
                <a:cs typeface="Cambria"/>
              </a:rPr>
              <a:t>n</a:t>
            </a:r>
            <a:r>
              <a:rPr dirty="0" sz="1900" spc="-25">
                <a:latin typeface="Cambria"/>
                <a:cs typeface="Cambria"/>
              </a:rPr>
              <a:t>t</a:t>
            </a:r>
            <a:r>
              <a:rPr dirty="0" sz="1900" spc="-10">
                <a:latin typeface="Cambria"/>
                <a:cs typeface="Cambria"/>
              </a:rPr>
              <a:t>e</a:t>
            </a:r>
            <a:r>
              <a:rPr dirty="0" sz="1900" spc="-225">
                <a:latin typeface="Cambria"/>
                <a:cs typeface="Cambria"/>
              </a:rPr>
              <a:t> </a:t>
            </a:r>
            <a:r>
              <a:rPr dirty="0" sz="1900" spc="-20">
                <a:latin typeface="Cambria"/>
                <a:cs typeface="Cambria"/>
              </a:rPr>
              <a:t>n</a:t>
            </a:r>
            <a:r>
              <a:rPr dirty="0" sz="1900" spc="335">
                <a:latin typeface="Cambria"/>
                <a:cs typeface="Cambria"/>
              </a:rPr>
              <a:t>a</a:t>
            </a:r>
            <a:r>
              <a:rPr dirty="0" sz="1900" spc="-55">
                <a:latin typeface="Cambria"/>
                <a:cs typeface="Cambria"/>
              </a:rPr>
              <a:t>s</a:t>
            </a:r>
            <a:r>
              <a:rPr dirty="0" sz="1900" spc="-25">
                <a:latin typeface="Cambria"/>
                <a:cs typeface="Cambria"/>
              </a:rPr>
              <a:t>u</a:t>
            </a:r>
            <a:r>
              <a:rPr dirty="0" sz="1900" spc="335">
                <a:latin typeface="Cambria"/>
                <a:cs typeface="Cambria"/>
              </a:rPr>
              <a:t>a</a:t>
            </a:r>
            <a:r>
              <a:rPr dirty="0" sz="1900" spc="-75">
                <a:latin typeface="Cambria"/>
                <a:cs typeface="Cambria"/>
              </a:rPr>
              <a:t>p</a:t>
            </a:r>
            <a:r>
              <a:rPr dirty="0" sz="1900" spc="-5">
                <a:latin typeface="Cambria"/>
                <a:cs typeface="Cambria"/>
              </a:rPr>
              <a:t>r</a:t>
            </a:r>
            <a:r>
              <a:rPr dirty="0" sz="1900" spc="-105">
                <a:latin typeface="Cambria"/>
                <a:cs typeface="Cambria"/>
              </a:rPr>
              <a:t>e</a:t>
            </a:r>
            <a:r>
              <a:rPr dirty="0" sz="1900" spc="-5">
                <a:latin typeface="Cambria"/>
                <a:cs typeface="Cambria"/>
              </a:rPr>
              <a:t>g</a:t>
            </a:r>
            <a:r>
              <a:rPr dirty="0" sz="1900" spc="50">
                <a:latin typeface="Cambria"/>
                <a:cs typeface="Cambria"/>
              </a:rPr>
              <a:t>a</a:t>
            </a:r>
            <a:r>
              <a:rPr dirty="0" sz="1900" spc="-40">
                <a:latin typeface="Cambria"/>
                <a:cs typeface="Cambria"/>
              </a:rPr>
              <a:t>ç</a:t>
            </a:r>
            <a:r>
              <a:rPr dirty="0" sz="1900" spc="50">
                <a:latin typeface="Cambria"/>
                <a:cs typeface="Cambria"/>
              </a:rPr>
              <a:t>ã</a:t>
            </a:r>
            <a:r>
              <a:rPr dirty="0" sz="1900" spc="-105">
                <a:latin typeface="Cambria"/>
                <a:cs typeface="Cambria"/>
              </a:rPr>
              <a:t>o</a:t>
            </a:r>
            <a:r>
              <a:rPr dirty="0" sz="1900" spc="35">
                <a:latin typeface="Cambria"/>
                <a:cs typeface="Cambria"/>
              </a:rPr>
              <a:t>.</a:t>
            </a:r>
            <a:endParaRPr sz="19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 sz="3050" spc="160">
                <a:latin typeface="Cambria"/>
                <a:cs typeface="Cambria"/>
              </a:rPr>
              <a:t>Sagrada</a:t>
            </a:r>
            <a:r>
              <a:rPr dirty="0" sz="3050" spc="-80">
                <a:latin typeface="Cambria"/>
                <a:cs typeface="Cambria"/>
              </a:rPr>
              <a:t> </a:t>
            </a:r>
            <a:r>
              <a:rPr dirty="0" sz="3050" spc="85">
                <a:latin typeface="Cambria"/>
                <a:cs typeface="Cambria"/>
              </a:rPr>
              <a:t>Tradição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14341" y="5757075"/>
            <a:ext cx="4617085" cy="2390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6700"/>
              </a:lnSpc>
              <a:spcBef>
                <a:spcPts val="100"/>
              </a:spcBef>
            </a:pPr>
            <a:r>
              <a:rPr dirty="0" sz="2050" spc="-160">
                <a:latin typeface="Cambria"/>
                <a:cs typeface="Cambria"/>
              </a:rPr>
              <a:t>E</a:t>
            </a:r>
            <a:r>
              <a:rPr dirty="0" sz="2050" spc="-20">
                <a:latin typeface="Cambria"/>
                <a:cs typeface="Cambria"/>
              </a:rPr>
              <a:t>n</a:t>
            </a:r>
            <a:r>
              <a:rPr dirty="0" sz="2050" spc="-65">
                <a:latin typeface="Cambria"/>
                <a:cs typeface="Cambria"/>
              </a:rPr>
              <a:t>s</a:t>
            </a:r>
            <a:r>
              <a:rPr dirty="0" sz="2050" spc="-70">
                <a:latin typeface="Cambria"/>
                <a:cs typeface="Cambria"/>
              </a:rPr>
              <a:t>i</a:t>
            </a:r>
            <a:r>
              <a:rPr dirty="0" sz="2050" spc="-20">
                <a:latin typeface="Cambria"/>
                <a:cs typeface="Cambria"/>
              </a:rPr>
              <a:t>n</a:t>
            </a:r>
            <a:r>
              <a:rPr dirty="0" sz="2050" spc="160">
                <a:latin typeface="Cambria"/>
                <a:cs typeface="Cambria"/>
              </a:rPr>
              <a:t>a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10">
                <a:latin typeface="Cambria"/>
                <a:cs typeface="Cambria"/>
              </a:rPr>
              <a:t>o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100">
                <a:latin typeface="Cambria"/>
                <a:cs typeface="Cambria"/>
              </a:rPr>
              <a:t>q</a:t>
            </a:r>
            <a:r>
              <a:rPr dirty="0" sz="2050" spc="-30">
                <a:latin typeface="Cambria"/>
                <a:cs typeface="Cambria"/>
              </a:rPr>
              <a:t>u</a:t>
            </a:r>
            <a:r>
              <a:rPr dirty="0" sz="2050" spc="-10">
                <a:latin typeface="Cambria"/>
                <a:cs typeface="Cambria"/>
              </a:rPr>
              <a:t>e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30">
                <a:latin typeface="Cambria"/>
                <a:cs typeface="Cambria"/>
              </a:rPr>
              <a:t>f</a:t>
            </a:r>
            <a:r>
              <a:rPr dirty="0" sz="2050" spc="-114">
                <a:latin typeface="Cambria"/>
                <a:cs typeface="Cambria"/>
              </a:rPr>
              <a:t>o</a:t>
            </a:r>
            <a:r>
              <a:rPr dirty="0" sz="2050" spc="35">
                <a:latin typeface="Cambria"/>
                <a:cs typeface="Cambria"/>
              </a:rPr>
              <a:t>i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30">
                <a:latin typeface="Cambria"/>
                <a:cs typeface="Cambria"/>
              </a:rPr>
              <a:t>t</a:t>
            </a:r>
            <a:r>
              <a:rPr dirty="0" sz="2050" spc="-10">
                <a:latin typeface="Cambria"/>
                <a:cs typeface="Cambria"/>
              </a:rPr>
              <a:t>r</a:t>
            </a:r>
            <a:r>
              <a:rPr dirty="0" sz="2050" spc="55">
                <a:latin typeface="Cambria"/>
                <a:cs typeface="Cambria"/>
              </a:rPr>
              <a:t>a</a:t>
            </a:r>
            <a:r>
              <a:rPr dirty="0" sz="2050" spc="-20">
                <a:latin typeface="Cambria"/>
                <a:cs typeface="Cambria"/>
              </a:rPr>
              <a:t>n</a:t>
            </a:r>
            <a:r>
              <a:rPr dirty="0" sz="2050" spc="-65">
                <a:latin typeface="Cambria"/>
                <a:cs typeface="Cambria"/>
              </a:rPr>
              <a:t>s</a:t>
            </a:r>
            <a:r>
              <a:rPr dirty="0" sz="2050" spc="-40">
                <a:latin typeface="Cambria"/>
                <a:cs typeface="Cambria"/>
              </a:rPr>
              <a:t>m</a:t>
            </a:r>
            <a:r>
              <a:rPr dirty="0" sz="2050" spc="-70">
                <a:latin typeface="Cambria"/>
                <a:cs typeface="Cambria"/>
              </a:rPr>
              <a:t>i</a:t>
            </a:r>
            <a:r>
              <a:rPr dirty="0" sz="2050" spc="-30">
                <a:latin typeface="Cambria"/>
                <a:cs typeface="Cambria"/>
              </a:rPr>
              <a:t>t</a:t>
            </a:r>
            <a:r>
              <a:rPr dirty="0" sz="2050" spc="-70">
                <a:latin typeface="Cambria"/>
                <a:cs typeface="Cambria"/>
              </a:rPr>
              <a:t>i</a:t>
            </a:r>
            <a:r>
              <a:rPr dirty="0" sz="2050" spc="-80">
                <a:latin typeface="Cambria"/>
                <a:cs typeface="Cambria"/>
              </a:rPr>
              <a:t>d</a:t>
            </a:r>
            <a:r>
              <a:rPr dirty="0" sz="2050" spc="-114">
                <a:latin typeface="Cambria"/>
                <a:cs typeface="Cambria"/>
              </a:rPr>
              <a:t>o</a:t>
            </a:r>
            <a:r>
              <a:rPr dirty="0" sz="2050" spc="40">
                <a:latin typeface="Cambria"/>
                <a:cs typeface="Cambria"/>
              </a:rPr>
              <a:t>.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85">
                <a:latin typeface="Cambria"/>
                <a:cs typeface="Cambria"/>
              </a:rPr>
              <a:t>O</a:t>
            </a:r>
            <a:r>
              <a:rPr dirty="0" sz="2050" spc="-30">
                <a:latin typeface="Cambria"/>
                <a:cs typeface="Cambria"/>
              </a:rPr>
              <a:t>u</a:t>
            </a:r>
            <a:r>
              <a:rPr dirty="0" sz="2050" spc="5">
                <a:latin typeface="Cambria"/>
                <a:cs typeface="Cambria"/>
              </a:rPr>
              <a:t>v</a:t>
            </a:r>
            <a:r>
              <a:rPr dirty="0" sz="2050" spc="-114">
                <a:latin typeface="Cambria"/>
                <a:cs typeface="Cambria"/>
              </a:rPr>
              <a:t>e</a:t>
            </a:r>
            <a:r>
              <a:rPr dirty="0" sz="2050" spc="70">
                <a:latin typeface="Cambria"/>
                <a:cs typeface="Cambria"/>
              </a:rPr>
              <a:t>,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5">
                <a:latin typeface="Cambria"/>
                <a:cs typeface="Cambria"/>
              </a:rPr>
              <a:t>g</a:t>
            </a:r>
            <a:r>
              <a:rPr dirty="0" sz="2050" spc="-30">
                <a:latin typeface="Cambria"/>
                <a:cs typeface="Cambria"/>
              </a:rPr>
              <a:t>u</a:t>
            </a:r>
            <a:r>
              <a:rPr dirty="0" sz="2050" spc="55">
                <a:latin typeface="Cambria"/>
                <a:cs typeface="Cambria"/>
              </a:rPr>
              <a:t>a</a:t>
            </a:r>
            <a:r>
              <a:rPr dirty="0" sz="2050" spc="-10">
                <a:latin typeface="Cambria"/>
                <a:cs typeface="Cambria"/>
              </a:rPr>
              <a:t>r</a:t>
            </a:r>
            <a:r>
              <a:rPr dirty="0" sz="2050" spc="-80">
                <a:latin typeface="Cambria"/>
                <a:cs typeface="Cambria"/>
              </a:rPr>
              <a:t>d</a:t>
            </a:r>
            <a:r>
              <a:rPr dirty="0" sz="2050" spc="160">
                <a:latin typeface="Cambria"/>
                <a:cs typeface="Cambria"/>
              </a:rPr>
              <a:t>a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5">
                <a:latin typeface="Cambria"/>
                <a:cs typeface="Cambria"/>
              </a:rPr>
              <a:t>e  </a:t>
            </a:r>
            <a:r>
              <a:rPr dirty="0" sz="2050" spc="-114">
                <a:latin typeface="Cambria"/>
                <a:cs typeface="Cambria"/>
              </a:rPr>
              <a:t>e</a:t>
            </a:r>
            <a:r>
              <a:rPr dirty="0" sz="2050" spc="-5">
                <a:latin typeface="Cambria"/>
                <a:cs typeface="Cambria"/>
              </a:rPr>
              <a:t>x</a:t>
            </a:r>
            <a:r>
              <a:rPr dirty="0" sz="2050" spc="-85">
                <a:latin typeface="Cambria"/>
                <a:cs typeface="Cambria"/>
              </a:rPr>
              <a:t>p</a:t>
            </a:r>
            <a:r>
              <a:rPr dirty="0" sz="2050" spc="-114">
                <a:latin typeface="Cambria"/>
                <a:cs typeface="Cambria"/>
              </a:rPr>
              <a:t>õ</a:t>
            </a:r>
            <a:r>
              <a:rPr dirty="0" sz="2050" spc="-10">
                <a:latin typeface="Cambria"/>
                <a:cs typeface="Cambria"/>
              </a:rPr>
              <a:t>e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30">
                <a:latin typeface="Cambria"/>
                <a:cs typeface="Cambria"/>
              </a:rPr>
              <a:t>f</a:t>
            </a:r>
            <a:r>
              <a:rPr dirty="0" sz="2050" spc="-70">
                <a:latin typeface="Cambria"/>
                <a:cs typeface="Cambria"/>
              </a:rPr>
              <a:t>i</a:t>
            </a:r>
            <a:r>
              <a:rPr dirty="0" sz="2050" spc="-114">
                <a:latin typeface="Cambria"/>
                <a:cs typeface="Cambria"/>
              </a:rPr>
              <a:t>e</a:t>
            </a:r>
            <a:r>
              <a:rPr dirty="0" sz="2050" spc="-55">
                <a:latin typeface="Cambria"/>
                <a:cs typeface="Cambria"/>
              </a:rPr>
              <a:t>l</a:t>
            </a:r>
            <a:r>
              <a:rPr dirty="0" sz="2050" spc="-40">
                <a:latin typeface="Cambria"/>
                <a:cs typeface="Cambria"/>
              </a:rPr>
              <a:t>m</a:t>
            </a:r>
            <a:r>
              <a:rPr dirty="0" sz="2050" spc="-114">
                <a:latin typeface="Cambria"/>
                <a:cs typeface="Cambria"/>
              </a:rPr>
              <a:t>e</a:t>
            </a:r>
            <a:r>
              <a:rPr dirty="0" sz="2050" spc="-20">
                <a:latin typeface="Cambria"/>
                <a:cs typeface="Cambria"/>
              </a:rPr>
              <a:t>n</a:t>
            </a:r>
            <a:r>
              <a:rPr dirty="0" sz="2050" spc="-30">
                <a:latin typeface="Cambria"/>
                <a:cs typeface="Cambria"/>
              </a:rPr>
              <a:t>t</a:t>
            </a:r>
            <a:r>
              <a:rPr dirty="0" sz="2050" spc="-10">
                <a:latin typeface="Cambria"/>
                <a:cs typeface="Cambria"/>
              </a:rPr>
              <a:t>e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160">
                <a:latin typeface="Cambria"/>
                <a:cs typeface="Cambria"/>
              </a:rPr>
              <a:t>a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60">
                <a:latin typeface="Cambria"/>
                <a:cs typeface="Cambria"/>
              </a:rPr>
              <a:t>P</a:t>
            </a:r>
            <a:r>
              <a:rPr dirty="0" sz="2050" spc="55">
                <a:latin typeface="Cambria"/>
                <a:cs typeface="Cambria"/>
              </a:rPr>
              <a:t>a</a:t>
            </a:r>
            <a:r>
              <a:rPr dirty="0" sz="2050" spc="-55">
                <a:latin typeface="Cambria"/>
                <a:cs typeface="Cambria"/>
              </a:rPr>
              <a:t>l</a:t>
            </a:r>
            <a:r>
              <a:rPr dirty="0" sz="2050" spc="55">
                <a:latin typeface="Cambria"/>
                <a:cs typeface="Cambria"/>
              </a:rPr>
              <a:t>a</a:t>
            </a:r>
            <a:r>
              <a:rPr dirty="0" sz="2050" spc="5">
                <a:latin typeface="Cambria"/>
                <a:cs typeface="Cambria"/>
              </a:rPr>
              <a:t>v</a:t>
            </a:r>
            <a:r>
              <a:rPr dirty="0" sz="2050" spc="-10">
                <a:latin typeface="Cambria"/>
                <a:cs typeface="Cambria"/>
              </a:rPr>
              <a:t>r</a:t>
            </a:r>
            <a:r>
              <a:rPr dirty="0" sz="2050" spc="160">
                <a:latin typeface="Cambria"/>
                <a:cs typeface="Cambria"/>
              </a:rPr>
              <a:t>a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80">
                <a:latin typeface="Cambria"/>
                <a:cs typeface="Cambria"/>
              </a:rPr>
              <a:t>d</a:t>
            </a:r>
            <a:r>
              <a:rPr dirty="0" sz="2050" spc="-10">
                <a:latin typeface="Cambria"/>
                <a:cs typeface="Cambria"/>
              </a:rPr>
              <a:t>e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100">
                <a:latin typeface="Cambria"/>
                <a:cs typeface="Cambria"/>
              </a:rPr>
              <a:t>D</a:t>
            </a:r>
            <a:r>
              <a:rPr dirty="0" sz="2050" spc="-114">
                <a:latin typeface="Cambria"/>
                <a:cs typeface="Cambria"/>
              </a:rPr>
              <a:t>e</a:t>
            </a:r>
            <a:r>
              <a:rPr dirty="0" sz="2050" spc="-30">
                <a:latin typeface="Cambria"/>
                <a:cs typeface="Cambria"/>
              </a:rPr>
              <a:t>u</a:t>
            </a:r>
            <a:r>
              <a:rPr dirty="0" sz="2050" spc="40">
                <a:latin typeface="Cambria"/>
                <a:cs typeface="Cambria"/>
              </a:rPr>
              <a:t>s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10">
                <a:latin typeface="Cambria"/>
                <a:cs typeface="Cambria"/>
              </a:rPr>
              <a:t>e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100">
                <a:latin typeface="Cambria"/>
                <a:cs typeface="Cambria"/>
              </a:rPr>
              <a:t>a  </a:t>
            </a:r>
            <a:r>
              <a:rPr dirty="0" sz="2050" spc="-190">
                <a:latin typeface="Cambria"/>
                <a:cs typeface="Cambria"/>
              </a:rPr>
              <a:t>T</a:t>
            </a:r>
            <a:r>
              <a:rPr dirty="0" sz="2050" spc="-10">
                <a:latin typeface="Cambria"/>
                <a:cs typeface="Cambria"/>
              </a:rPr>
              <a:t>r</a:t>
            </a:r>
            <a:r>
              <a:rPr dirty="0" sz="2050" spc="55">
                <a:latin typeface="Cambria"/>
                <a:cs typeface="Cambria"/>
              </a:rPr>
              <a:t>a</a:t>
            </a:r>
            <a:r>
              <a:rPr dirty="0" sz="2050" spc="-80">
                <a:latin typeface="Cambria"/>
                <a:cs typeface="Cambria"/>
              </a:rPr>
              <a:t>d</a:t>
            </a:r>
            <a:r>
              <a:rPr dirty="0" sz="2050" spc="-70">
                <a:latin typeface="Cambria"/>
                <a:cs typeface="Cambria"/>
              </a:rPr>
              <a:t>i</a:t>
            </a:r>
            <a:r>
              <a:rPr dirty="0" sz="2050" spc="-45">
                <a:latin typeface="Cambria"/>
                <a:cs typeface="Cambria"/>
              </a:rPr>
              <a:t>ç</a:t>
            </a:r>
            <a:r>
              <a:rPr dirty="0" sz="2050" spc="55">
                <a:latin typeface="Cambria"/>
                <a:cs typeface="Cambria"/>
              </a:rPr>
              <a:t>ã</a:t>
            </a:r>
            <a:r>
              <a:rPr dirty="0" sz="2050" spc="-10">
                <a:latin typeface="Cambria"/>
                <a:cs typeface="Cambria"/>
              </a:rPr>
              <a:t>o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10">
                <a:latin typeface="Cambria"/>
                <a:cs typeface="Cambria"/>
              </a:rPr>
              <a:t>h</a:t>
            </a:r>
            <a:r>
              <a:rPr dirty="0" sz="2050" spc="55">
                <a:latin typeface="Cambria"/>
                <a:cs typeface="Cambria"/>
              </a:rPr>
              <a:t>a</a:t>
            </a:r>
            <a:r>
              <a:rPr dirty="0" sz="2050" spc="-30">
                <a:latin typeface="Cambria"/>
                <a:cs typeface="Cambria"/>
              </a:rPr>
              <a:t>u</a:t>
            </a:r>
            <a:r>
              <a:rPr dirty="0" sz="2050" spc="-10">
                <a:latin typeface="Cambria"/>
                <a:cs typeface="Cambria"/>
              </a:rPr>
              <a:t>r</a:t>
            </a:r>
            <a:r>
              <a:rPr dirty="0" sz="2050" spc="-70">
                <a:latin typeface="Cambria"/>
                <a:cs typeface="Cambria"/>
              </a:rPr>
              <a:t>i</a:t>
            </a:r>
            <a:r>
              <a:rPr dirty="0" sz="2050" spc="-20">
                <a:latin typeface="Cambria"/>
                <a:cs typeface="Cambria"/>
              </a:rPr>
              <a:t>n</a:t>
            </a:r>
            <a:r>
              <a:rPr dirty="0" sz="2050" spc="-80">
                <a:latin typeface="Cambria"/>
                <a:cs typeface="Cambria"/>
              </a:rPr>
              <a:t>d</a:t>
            </a:r>
            <a:r>
              <a:rPr dirty="0" sz="2050" spc="-10">
                <a:latin typeface="Cambria"/>
                <a:cs typeface="Cambria"/>
              </a:rPr>
              <a:t>o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80">
                <a:latin typeface="Cambria"/>
                <a:cs typeface="Cambria"/>
              </a:rPr>
              <a:t>d</a:t>
            </a:r>
            <a:r>
              <a:rPr dirty="0" sz="2050" spc="-114">
                <a:latin typeface="Cambria"/>
                <a:cs typeface="Cambria"/>
              </a:rPr>
              <a:t>e</a:t>
            </a:r>
            <a:r>
              <a:rPr dirty="0" sz="2050" spc="-65">
                <a:latin typeface="Cambria"/>
                <a:cs typeface="Cambria"/>
              </a:rPr>
              <a:t>s</a:t>
            </a:r>
            <a:r>
              <a:rPr dirty="0" sz="2050" spc="-30">
                <a:latin typeface="Cambria"/>
                <a:cs typeface="Cambria"/>
              </a:rPr>
              <a:t>t</a:t>
            </a:r>
            <a:r>
              <a:rPr dirty="0" sz="2050" spc="-10">
                <a:latin typeface="Cambria"/>
                <a:cs typeface="Cambria"/>
              </a:rPr>
              <a:t>e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80">
                <a:latin typeface="Cambria"/>
                <a:cs typeface="Cambria"/>
              </a:rPr>
              <a:t>d</a:t>
            </a:r>
            <a:r>
              <a:rPr dirty="0" sz="2050" spc="-114">
                <a:latin typeface="Cambria"/>
                <a:cs typeface="Cambria"/>
              </a:rPr>
              <a:t>e</a:t>
            </a:r>
            <a:r>
              <a:rPr dirty="0" sz="2050" spc="-85">
                <a:latin typeface="Cambria"/>
                <a:cs typeface="Cambria"/>
              </a:rPr>
              <a:t>p</a:t>
            </a:r>
            <a:r>
              <a:rPr dirty="0" sz="2050" spc="-114">
                <a:latin typeface="Cambria"/>
                <a:cs typeface="Cambria"/>
              </a:rPr>
              <a:t>ó</a:t>
            </a:r>
            <a:r>
              <a:rPr dirty="0" sz="2050" spc="-65">
                <a:latin typeface="Cambria"/>
                <a:cs typeface="Cambria"/>
              </a:rPr>
              <a:t>s</a:t>
            </a:r>
            <a:r>
              <a:rPr dirty="0" sz="2050" spc="-70">
                <a:latin typeface="Cambria"/>
                <a:cs typeface="Cambria"/>
              </a:rPr>
              <a:t>i</a:t>
            </a:r>
            <a:r>
              <a:rPr dirty="0" sz="2050" spc="-30">
                <a:latin typeface="Cambria"/>
                <a:cs typeface="Cambria"/>
              </a:rPr>
              <a:t>t</a:t>
            </a:r>
            <a:r>
              <a:rPr dirty="0" sz="2050" spc="-10">
                <a:latin typeface="Cambria"/>
                <a:cs typeface="Cambria"/>
              </a:rPr>
              <a:t>o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30">
                <a:latin typeface="Cambria"/>
                <a:cs typeface="Cambria"/>
              </a:rPr>
              <a:t>ú</a:t>
            </a:r>
            <a:r>
              <a:rPr dirty="0" sz="2050" spc="-20">
                <a:latin typeface="Cambria"/>
                <a:cs typeface="Cambria"/>
              </a:rPr>
              <a:t>n</a:t>
            </a:r>
            <a:r>
              <a:rPr dirty="0" sz="2050" spc="-70">
                <a:latin typeface="Cambria"/>
                <a:cs typeface="Cambria"/>
              </a:rPr>
              <a:t>i</a:t>
            </a:r>
            <a:r>
              <a:rPr dirty="0" sz="2050" spc="-45">
                <a:latin typeface="Cambria"/>
                <a:cs typeface="Cambria"/>
              </a:rPr>
              <a:t>c</a:t>
            </a:r>
            <a:r>
              <a:rPr dirty="0" sz="2050" spc="-10">
                <a:latin typeface="Cambria"/>
                <a:cs typeface="Cambria"/>
              </a:rPr>
              <a:t>o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80">
                <a:latin typeface="Cambria"/>
                <a:cs typeface="Cambria"/>
              </a:rPr>
              <a:t>d</a:t>
            </a:r>
            <a:r>
              <a:rPr dirty="0" sz="2050" spc="100">
                <a:latin typeface="Cambria"/>
                <a:cs typeface="Cambria"/>
              </a:rPr>
              <a:t>a  </a:t>
            </a:r>
            <a:r>
              <a:rPr dirty="0" sz="2050" spc="30">
                <a:latin typeface="Cambria"/>
                <a:cs typeface="Cambria"/>
              </a:rPr>
              <a:t>f</a:t>
            </a:r>
            <a:r>
              <a:rPr dirty="0" sz="2050" spc="-10">
                <a:latin typeface="Cambria"/>
                <a:cs typeface="Cambria"/>
              </a:rPr>
              <a:t>é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30">
                <a:latin typeface="Cambria"/>
                <a:cs typeface="Cambria"/>
              </a:rPr>
              <a:t>t</a:t>
            </a:r>
            <a:r>
              <a:rPr dirty="0" sz="2050" spc="-30">
                <a:latin typeface="Cambria"/>
                <a:cs typeface="Cambria"/>
              </a:rPr>
              <a:t>u</a:t>
            </a:r>
            <a:r>
              <a:rPr dirty="0" sz="2050" spc="-80">
                <a:latin typeface="Cambria"/>
                <a:cs typeface="Cambria"/>
              </a:rPr>
              <a:t>d</a:t>
            </a:r>
            <a:r>
              <a:rPr dirty="0" sz="2050" spc="-10">
                <a:latin typeface="Cambria"/>
                <a:cs typeface="Cambria"/>
              </a:rPr>
              <a:t>o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100">
                <a:latin typeface="Cambria"/>
                <a:cs typeface="Cambria"/>
              </a:rPr>
              <a:t>q</a:t>
            </a:r>
            <a:r>
              <a:rPr dirty="0" sz="2050" spc="-30">
                <a:latin typeface="Cambria"/>
                <a:cs typeface="Cambria"/>
              </a:rPr>
              <a:t>u</a:t>
            </a:r>
            <a:r>
              <a:rPr dirty="0" sz="2050" spc="55">
                <a:latin typeface="Cambria"/>
                <a:cs typeface="Cambria"/>
              </a:rPr>
              <a:t>a</a:t>
            </a:r>
            <a:r>
              <a:rPr dirty="0" sz="2050" spc="-20">
                <a:latin typeface="Cambria"/>
                <a:cs typeface="Cambria"/>
              </a:rPr>
              <a:t>n</a:t>
            </a:r>
            <a:r>
              <a:rPr dirty="0" sz="2050" spc="-30">
                <a:latin typeface="Cambria"/>
                <a:cs typeface="Cambria"/>
              </a:rPr>
              <a:t>t</a:t>
            </a:r>
            <a:r>
              <a:rPr dirty="0" sz="2050" spc="-10">
                <a:latin typeface="Cambria"/>
                <a:cs typeface="Cambria"/>
              </a:rPr>
              <a:t>o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85">
                <a:latin typeface="Cambria"/>
                <a:cs typeface="Cambria"/>
              </a:rPr>
              <a:t>p</a:t>
            </a:r>
            <a:r>
              <a:rPr dirty="0" sz="2050" spc="-10">
                <a:latin typeface="Cambria"/>
                <a:cs typeface="Cambria"/>
              </a:rPr>
              <a:t>r</a:t>
            </a:r>
            <a:r>
              <a:rPr dirty="0" sz="2050" spc="-114">
                <a:latin typeface="Cambria"/>
                <a:cs typeface="Cambria"/>
              </a:rPr>
              <a:t>o</a:t>
            </a:r>
            <a:r>
              <a:rPr dirty="0" sz="2050" spc="-85">
                <a:latin typeface="Cambria"/>
                <a:cs typeface="Cambria"/>
              </a:rPr>
              <a:t>p</a:t>
            </a:r>
            <a:r>
              <a:rPr dirty="0" sz="2050" spc="-114">
                <a:latin typeface="Cambria"/>
                <a:cs typeface="Cambria"/>
              </a:rPr>
              <a:t>õ</a:t>
            </a:r>
            <a:r>
              <a:rPr dirty="0" sz="2050" spc="-10">
                <a:latin typeface="Cambria"/>
                <a:cs typeface="Cambria"/>
              </a:rPr>
              <a:t>e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160">
                <a:latin typeface="Cambria"/>
                <a:cs typeface="Cambria"/>
              </a:rPr>
              <a:t>à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30">
                <a:latin typeface="Cambria"/>
                <a:cs typeface="Cambria"/>
              </a:rPr>
              <a:t>f</a:t>
            </a:r>
            <a:r>
              <a:rPr dirty="0" sz="2050" spc="-10">
                <a:latin typeface="Cambria"/>
                <a:cs typeface="Cambria"/>
              </a:rPr>
              <a:t>é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45">
                <a:latin typeface="Cambria"/>
                <a:cs typeface="Cambria"/>
              </a:rPr>
              <a:t>c</a:t>
            </a:r>
            <a:r>
              <a:rPr dirty="0" sz="2050" spc="-114">
                <a:latin typeface="Cambria"/>
                <a:cs typeface="Cambria"/>
              </a:rPr>
              <a:t>o</a:t>
            </a:r>
            <a:r>
              <a:rPr dirty="0" sz="2050" spc="-40">
                <a:latin typeface="Cambria"/>
                <a:cs typeface="Cambria"/>
              </a:rPr>
              <a:t>m</a:t>
            </a:r>
            <a:r>
              <a:rPr dirty="0" sz="2050" spc="-5">
                <a:latin typeface="Cambria"/>
                <a:cs typeface="Cambria"/>
              </a:rPr>
              <a:t>o  </a:t>
            </a:r>
            <a:r>
              <a:rPr dirty="0" sz="2050" spc="-80">
                <a:latin typeface="Cambria"/>
                <a:cs typeface="Cambria"/>
              </a:rPr>
              <a:t>d</a:t>
            </a:r>
            <a:r>
              <a:rPr dirty="0" sz="2050" spc="-70">
                <a:latin typeface="Cambria"/>
                <a:cs typeface="Cambria"/>
              </a:rPr>
              <a:t>i</a:t>
            </a:r>
            <a:r>
              <a:rPr dirty="0" sz="2050" spc="5">
                <a:latin typeface="Cambria"/>
                <a:cs typeface="Cambria"/>
              </a:rPr>
              <a:t>v</a:t>
            </a:r>
            <a:r>
              <a:rPr dirty="0" sz="2050" spc="-70">
                <a:latin typeface="Cambria"/>
                <a:cs typeface="Cambria"/>
              </a:rPr>
              <a:t>i</a:t>
            </a:r>
            <a:r>
              <a:rPr dirty="0" sz="2050" spc="-20">
                <a:latin typeface="Cambria"/>
                <a:cs typeface="Cambria"/>
              </a:rPr>
              <a:t>n</a:t>
            </a:r>
            <a:r>
              <a:rPr dirty="0" sz="2050" spc="55">
                <a:latin typeface="Cambria"/>
                <a:cs typeface="Cambria"/>
              </a:rPr>
              <a:t>a</a:t>
            </a:r>
            <a:r>
              <a:rPr dirty="0" sz="2050" spc="-40">
                <a:latin typeface="Cambria"/>
                <a:cs typeface="Cambria"/>
              </a:rPr>
              <a:t>m</a:t>
            </a:r>
            <a:r>
              <a:rPr dirty="0" sz="2050" spc="-114">
                <a:latin typeface="Cambria"/>
                <a:cs typeface="Cambria"/>
              </a:rPr>
              <a:t>e</a:t>
            </a:r>
            <a:r>
              <a:rPr dirty="0" sz="2050" spc="-20">
                <a:latin typeface="Cambria"/>
                <a:cs typeface="Cambria"/>
              </a:rPr>
              <a:t>n</a:t>
            </a:r>
            <a:r>
              <a:rPr dirty="0" sz="2050" spc="-30">
                <a:latin typeface="Cambria"/>
                <a:cs typeface="Cambria"/>
              </a:rPr>
              <a:t>t</a:t>
            </a:r>
            <a:r>
              <a:rPr dirty="0" sz="2050" spc="-10">
                <a:latin typeface="Cambria"/>
                <a:cs typeface="Cambria"/>
              </a:rPr>
              <a:t>e</a:t>
            </a:r>
            <a:r>
              <a:rPr dirty="0" sz="2050" spc="-245">
                <a:latin typeface="Cambria"/>
                <a:cs typeface="Cambria"/>
              </a:rPr>
              <a:t> </a:t>
            </a:r>
            <a:r>
              <a:rPr dirty="0" sz="2050" spc="-10">
                <a:latin typeface="Cambria"/>
                <a:cs typeface="Cambria"/>
              </a:rPr>
              <a:t>r</a:t>
            </a:r>
            <a:r>
              <a:rPr dirty="0" sz="2050" spc="-114">
                <a:latin typeface="Cambria"/>
                <a:cs typeface="Cambria"/>
              </a:rPr>
              <a:t>e</a:t>
            </a:r>
            <a:r>
              <a:rPr dirty="0" sz="2050" spc="5">
                <a:latin typeface="Cambria"/>
                <a:cs typeface="Cambria"/>
              </a:rPr>
              <a:t>v</a:t>
            </a:r>
            <a:r>
              <a:rPr dirty="0" sz="2050" spc="-114">
                <a:latin typeface="Cambria"/>
                <a:cs typeface="Cambria"/>
              </a:rPr>
              <a:t>e</a:t>
            </a:r>
            <a:r>
              <a:rPr dirty="0" sz="2050" spc="-55">
                <a:latin typeface="Cambria"/>
                <a:cs typeface="Cambria"/>
              </a:rPr>
              <a:t>l</a:t>
            </a:r>
            <a:r>
              <a:rPr dirty="0" sz="2050" spc="55">
                <a:latin typeface="Cambria"/>
                <a:cs typeface="Cambria"/>
              </a:rPr>
              <a:t>a</a:t>
            </a:r>
            <a:r>
              <a:rPr dirty="0" sz="2050" spc="-80">
                <a:latin typeface="Cambria"/>
                <a:cs typeface="Cambria"/>
              </a:rPr>
              <a:t>d</a:t>
            </a:r>
            <a:r>
              <a:rPr dirty="0" sz="2050" spc="-114">
                <a:latin typeface="Cambria"/>
                <a:cs typeface="Cambria"/>
              </a:rPr>
              <a:t>o</a:t>
            </a:r>
            <a:r>
              <a:rPr dirty="0" sz="2050" spc="40">
                <a:latin typeface="Cambria"/>
                <a:cs typeface="Cambria"/>
              </a:rPr>
              <a:t>.</a:t>
            </a:r>
            <a:endParaRPr sz="2050">
              <a:latin typeface="Cambria"/>
              <a:cs typeface="Cambria"/>
            </a:endParaRPr>
          </a:p>
          <a:p>
            <a:pPr algn="ctr" marL="120650">
              <a:lnSpc>
                <a:spcPct val="100000"/>
              </a:lnSpc>
              <a:spcBef>
                <a:spcPts val="1830"/>
              </a:spcBef>
            </a:pPr>
            <a:r>
              <a:rPr dirty="0" sz="3050" spc="85">
                <a:latin typeface="Cambria"/>
                <a:cs typeface="Cambria"/>
              </a:rPr>
              <a:t>Magistério</a:t>
            </a:r>
            <a:r>
              <a:rPr dirty="0" sz="3050" spc="-75">
                <a:latin typeface="Cambria"/>
                <a:cs typeface="Cambria"/>
              </a:rPr>
              <a:t> </a:t>
            </a:r>
            <a:r>
              <a:rPr dirty="0" sz="3050" spc="140">
                <a:latin typeface="Cambria"/>
                <a:cs typeface="Cambria"/>
              </a:rPr>
              <a:t>da</a:t>
            </a:r>
            <a:r>
              <a:rPr dirty="0" sz="3050" spc="-70">
                <a:latin typeface="Cambria"/>
                <a:cs typeface="Cambria"/>
              </a:rPr>
              <a:t> </a:t>
            </a:r>
            <a:r>
              <a:rPr dirty="0" sz="3050" spc="85">
                <a:latin typeface="Cambria"/>
                <a:cs typeface="Cambria"/>
              </a:rPr>
              <a:t>Igreja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57167" y="961771"/>
            <a:ext cx="13050519" cy="17113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35">
                <a:solidFill>
                  <a:srgbClr val="4E2926"/>
                </a:solidFill>
                <a:latin typeface="Times New Roman"/>
                <a:cs typeface="Times New Roman"/>
              </a:rPr>
              <a:t>REVELAÇÃO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29">
                <a:solidFill>
                  <a:srgbClr val="4E2926"/>
                </a:solidFill>
                <a:latin typeface="Times New Roman"/>
                <a:cs typeface="Times New Roman"/>
              </a:rPr>
              <a:t>DIVINA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45">
                <a:solidFill>
                  <a:srgbClr val="4E2926"/>
                </a:solidFill>
                <a:latin typeface="Times New Roman"/>
                <a:cs typeface="Times New Roman"/>
              </a:rPr>
              <a:t>NA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65">
                <a:solidFill>
                  <a:srgbClr val="4E2926"/>
                </a:solidFill>
                <a:latin typeface="Times New Roman"/>
                <a:cs typeface="Times New Roman"/>
              </a:rPr>
              <a:t>ATRAVÉS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DA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endParaRPr sz="4000">
              <a:latin typeface="Times New Roman"/>
              <a:cs typeface="Times New Roman"/>
            </a:endParaRPr>
          </a:p>
          <a:p>
            <a:pPr marL="691515">
              <a:lnSpc>
                <a:spcPct val="100000"/>
              </a:lnSpc>
              <a:spcBef>
                <a:spcPts val="30"/>
              </a:spcBef>
            </a:pP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4</a:t>
            </a:r>
            <a:r>
              <a:rPr dirty="0" sz="7000" spc="-1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50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7000" spc="290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7000" spc="-24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10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7000" spc="-204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70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ss</a:t>
            </a:r>
            <a:r>
              <a:rPr dirty="0" sz="7000" spc="-465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7000" spc="-16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40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70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64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7000" spc="-365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7000" spc="-55">
                <a:solidFill>
                  <a:srgbClr val="4E2926"/>
                </a:solidFill>
                <a:latin typeface="Times New Roman"/>
                <a:cs typeface="Times New Roman"/>
              </a:rPr>
              <a:t>v</a:t>
            </a:r>
            <a:r>
              <a:rPr dirty="0" sz="7000" spc="-365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7000" spc="-425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7000" spc="-24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475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7000" spc="-465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7000" spc="-16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79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70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7000" spc="-55">
                <a:solidFill>
                  <a:srgbClr val="4E2926"/>
                </a:solidFill>
                <a:latin typeface="Times New Roman"/>
                <a:cs typeface="Times New Roman"/>
              </a:rPr>
              <a:t>v</a:t>
            </a:r>
            <a:r>
              <a:rPr dirty="0" sz="70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7000" spc="10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70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endParaRPr sz="7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69099" y="806758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4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8" y="973587"/>
                </a:lnTo>
                <a:lnTo>
                  <a:pt x="278008" y="966165"/>
                </a:lnTo>
                <a:lnTo>
                  <a:pt x="255778" y="964181"/>
                </a:lnTo>
                <a:lnTo>
                  <a:pt x="235151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3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4" y="859104"/>
                </a:lnTo>
                <a:lnTo>
                  <a:pt x="114985" y="850180"/>
                </a:lnTo>
                <a:lnTo>
                  <a:pt x="100551" y="835958"/>
                </a:lnTo>
                <a:lnTo>
                  <a:pt x="91486" y="817835"/>
                </a:lnTo>
                <a:lnTo>
                  <a:pt x="88805" y="797209"/>
                </a:lnTo>
                <a:lnTo>
                  <a:pt x="86821" y="774978"/>
                </a:lnTo>
                <a:lnTo>
                  <a:pt x="79399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8" y="689188"/>
                </a:lnTo>
                <a:lnTo>
                  <a:pt x="22747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9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6" y="235151"/>
                </a:lnTo>
                <a:lnTo>
                  <a:pt x="100551" y="217028"/>
                </a:lnTo>
                <a:lnTo>
                  <a:pt x="114985" y="202806"/>
                </a:lnTo>
                <a:lnTo>
                  <a:pt x="133774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3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8" y="88805"/>
                </a:lnTo>
                <a:lnTo>
                  <a:pt x="278008" y="86821"/>
                </a:lnTo>
                <a:lnTo>
                  <a:pt x="298688" y="79399"/>
                </a:lnTo>
                <a:lnTo>
                  <a:pt x="316848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9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7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5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9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9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9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7" y="1022101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  <a:path w="1053464" h="1053464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9" y="1021432"/>
                </a:lnTo>
                <a:lnTo>
                  <a:pt x="689188" y="1027218"/>
                </a:lnTo>
                <a:lnTo>
                  <a:pt x="669151" y="1030239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666068" y="719570"/>
            <a:ext cx="459105" cy="10661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800" spc="10">
                <a:solidFill>
                  <a:srgbClr val="FFFFFF"/>
                </a:solidFill>
              </a:rPr>
              <a:t>1</a:t>
            </a:r>
            <a:endParaRPr sz="6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85" y="0"/>
            <a:ext cx="18298160" cy="10292715"/>
            <a:chOff x="-9585" y="0"/>
            <a:chExt cx="18298160" cy="1029271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7569815" cy="10287000"/>
            </a:xfrm>
            <a:custGeom>
              <a:avLst/>
              <a:gdLst/>
              <a:ahLst/>
              <a:cxnLst/>
              <a:rect l="l" t="t" r="r" b="b"/>
              <a:pathLst>
                <a:path w="17569815" h="10287000">
                  <a:moveTo>
                    <a:pt x="838695" y="10287000"/>
                  </a:moveTo>
                  <a:lnTo>
                    <a:pt x="0" y="9763468"/>
                  </a:lnTo>
                  <a:lnTo>
                    <a:pt x="0" y="9798037"/>
                  </a:lnTo>
                  <a:lnTo>
                    <a:pt x="783323" y="10287000"/>
                  </a:lnTo>
                  <a:lnTo>
                    <a:pt x="838695" y="10287000"/>
                  </a:lnTo>
                  <a:close/>
                </a:path>
                <a:path w="17569815" h="10287000">
                  <a:moveTo>
                    <a:pt x="1182827" y="10287000"/>
                  </a:moveTo>
                  <a:lnTo>
                    <a:pt x="0" y="9548660"/>
                  </a:lnTo>
                  <a:lnTo>
                    <a:pt x="0" y="9583229"/>
                  </a:lnTo>
                  <a:lnTo>
                    <a:pt x="1127455" y="10287000"/>
                  </a:lnTo>
                  <a:lnTo>
                    <a:pt x="1182827" y="10287000"/>
                  </a:lnTo>
                  <a:close/>
                </a:path>
                <a:path w="17569815" h="10287000">
                  <a:moveTo>
                    <a:pt x="1558607" y="10287000"/>
                  </a:moveTo>
                  <a:lnTo>
                    <a:pt x="0" y="9314104"/>
                  </a:lnTo>
                  <a:lnTo>
                    <a:pt x="0" y="9348673"/>
                  </a:lnTo>
                  <a:lnTo>
                    <a:pt x="1503222" y="10287000"/>
                  </a:lnTo>
                  <a:lnTo>
                    <a:pt x="1558607" y="10287000"/>
                  </a:lnTo>
                  <a:close/>
                </a:path>
                <a:path w="17569815" h="10287000">
                  <a:moveTo>
                    <a:pt x="5229758" y="0"/>
                  </a:moveTo>
                  <a:lnTo>
                    <a:pt x="5195201" y="0"/>
                  </a:lnTo>
                  <a:lnTo>
                    <a:pt x="0" y="8322932"/>
                  </a:lnTo>
                  <a:lnTo>
                    <a:pt x="0" y="8378317"/>
                  </a:lnTo>
                  <a:lnTo>
                    <a:pt x="5229758" y="0"/>
                  </a:lnTo>
                  <a:close/>
                </a:path>
                <a:path w="17569815" h="10287000">
                  <a:moveTo>
                    <a:pt x="5345811" y="0"/>
                  </a:moveTo>
                  <a:lnTo>
                    <a:pt x="5311241" y="0"/>
                  </a:lnTo>
                  <a:lnTo>
                    <a:pt x="0" y="8508848"/>
                  </a:lnTo>
                  <a:lnTo>
                    <a:pt x="0" y="8564220"/>
                  </a:lnTo>
                  <a:lnTo>
                    <a:pt x="5345811" y="0"/>
                  </a:lnTo>
                  <a:close/>
                </a:path>
                <a:path w="17569815" h="10287000">
                  <a:moveTo>
                    <a:pt x="5471731" y="0"/>
                  </a:moveTo>
                  <a:lnTo>
                    <a:pt x="5437162" y="0"/>
                  </a:lnTo>
                  <a:lnTo>
                    <a:pt x="0" y="8710574"/>
                  </a:lnTo>
                  <a:lnTo>
                    <a:pt x="0" y="8765946"/>
                  </a:lnTo>
                  <a:lnTo>
                    <a:pt x="5471731" y="0"/>
                  </a:lnTo>
                  <a:close/>
                </a:path>
                <a:path w="17569815" h="10287000">
                  <a:moveTo>
                    <a:pt x="17569523" y="4889805"/>
                  </a:moveTo>
                  <a:lnTo>
                    <a:pt x="17569320" y="4888941"/>
                  </a:lnTo>
                  <a:lnTo>
                    <a:pt x="17520108" y="4858220"/>
                  </a:lnTo>
                  <a:lnTo>
                    <a:pt x="9737026" y="0"/>
                  </a:lnTo>
                  <a:lnTo>
                    <a:pt x="9681642" y="0"/>
                  </a:lnTo>
                  <a:lnTo>
                    <a:pt x="17529455" y="4898618"/>
                  </a:lnTo>
                  <a:lnTo>
                    <a:pt x="17439615" y="5042547"/>
                  </a:lnTo>
                  <a:lnTo>
                    <a:pt x="9361246" y="0"/>
                  </a:lnTo>
                  <a:lnTo>
                    <a:pt x="9305874" y="0"/>
                  </a:lnTo>
                  <a:lnTo>
                    <a:pt x="17424083" y="5067414"/>
                  </a:lnTo>
                  <a:lnTo>
                    <a:pt x="17343120" y="5197119"/>
                  </a:lnTo>
                  <a:lnTo>
                    <a:pt x="9017114" y="0"/>
                  </a:lnTo>
                  <a:lnTo>
                    <a:pt x="8961742" y="0"/>
                  </a:lnTo>
                  <a:lnTo>
                    <a:pt x="17327601" y="5221998"/>
                  </a:lnTo>
                  <a:lnTo>
                    <a:pt x="14166012" y="10287000"/>
                  </a:lnTo>
                  <a:lnTo>
                    <a:pt x="14200581" y="10287000"/>
                  </a:lnTo>
                  <a:lnTo>
                    <a:pt x="17352468" y="5237531"/>
                  </a:lnTo>
                  <a:lnTo>
                    <a:pt x="17411103" y="5274119"/>
                  </a:lnTo>
                  <a:lnTo>
                    <a:pt x="14282065" y="10287000"/>
                  </a:lnTo>
                  <a:lnTo>
                    <a:pt x="14316621" y="10287000"/>
                  </a:lnTo>
                  <a:lnTo>
                    <a:pt x="17435983" y="5289639"/>
                  </a:lnTo>
                  <a:lnTo>
                    <a:pt x="17501731" y="5330672"/>
                  </a:lnTo>
                  <a:lnTo>
                    <a:pt x="14407985" y="10287000"/>
                  </a:lnTo>
                  <a:lnTo>
                    <a:pt x="14442542" y="10287000"/>
                  </a:lnTo>
                  <a:lnTo>
                    <a:pt x="17542129" y="5321325"/>
                  </a:lnTo>
                  <a:lnTo>
                    <a:pt x="17492383" y="5290274"/>
                  </a:lnTo>
                  <a:lnTo>
                    <a:pt x="17451502" y="5264772"/>
                  </a:lnTo>
                  <a:lnTo>
                    <a:pt x="17547997" y="5110188"/>
                  </a:lnTo>
                  <a:lnTo>
                    <a:pt x="17507598" y="5084978"/>
                  </a:lnTo>
                  <a:lnTo>
                    <a:pt x="17507598" y="5119535"/>
                  </a:lnTo>
                  <a:lnTo>
                    <a:pt x="17426636" y="5249240"/>
                  </a:lnTo>
                  <a:lnTo>
                    <a:pt x="17368000" y="5212651"/>
                  </a:lnTo>
                  <a:lnTo>
                    <a:pt x="17448962" y="5082946"/>
                  </a:lnTo>
                  <a:lnTo>
                    <a:pt x="17507598" y="5119535"/>
                  </a:lnTo>
                  <a:lnTo>
                    <a:pt x="17507598" y="5084978"/>
                  </a:lnTo>
                  <a:lnTo>
                    <a:pt x="17498251" y="5079136"/>
                  </a:lnTo>
                  <a:lnTo>
                    <a:pt x="17464494" y="5058067"/>
                  </a:lnTo>
                  <a:lnTo>
                    <a:pt x="17569523" y="4889805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85" y="7437822"/>
              <a:ext cx="2324259" cy="28547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0457" y="0"/>
              <a:ext cx="3977542" cy="3416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699" y="3299918"/>
              <a:ext cx="16222980" cy="5958840"/>
            </a:xfrm>
            <a:custGeom>
              <a:avLst/>
              <a:gdLst/>
              <a:ahLst/>
              <a:cxnLst/>
              <a:rect l="l" t="t" r="r" b="b"/>
              <a:pathLst>
                <a:path w="16222980" h="5958840">
                  <a:moveTo>
                    <a:pt x="16097252" y="5958381"/>
                  </a:moveTo>
                  <a:lnTo>
                    <a:pt x="133346" y="5958381"/>
                  </a:lnTo>
                  <a:lnTo>
                    <a:pt x="107213" y="5955795"/>
                  </a:lnTo>
                  <a:lnTo>
                    <a:pt x="59367" y="5935977"/>
                  </a:lnTo>
                  <a:lnTo>
                    <a:pt x="22404" y="5899014"/>
                  </a:lnTo>
                  <a:lnTo>
                    <a:pt x="2585" y="5851168"/>
                  </a:lnTo>
                  <a:lnTo>
                    <a:pt x="0" y="5825031"/>
                  </a:lnTo>
                  <a:lnTo>
                    <a:pt x="0" y="133349"/>
                  </a:lnTo>
                  <a:lnTo>
                    <a:pt x="10150" y="82319"/>
                  </a:lnTo>
                  <a:lnTo>
                    <a:pt x="39057" y="39057"/>
                  </a:lnTo>
                  <a:lnTo>
                    <a:pt x="82319" y="10150"/>
                  </a:lnTo>
                  <a:lnTo>
                    <a:pt x="133349" y="0"/>
                  </a:lnTo>
                  <a:lnTo>
                    <a:pt x="16097249" y="0"/>
                  </a:lnTo>
                  <a:lnTo>
                    <a:pt x="16123386" y="2585"/>
                  </a:lnTo>
                  <a:lnTo>
                    <a:pt x="16171232" y="22404"/>
                  </a:lnTo>
                  <a:lnTo>
                    <a:pt x="16208195" y="59367"/>
                  </a:lnTo>
                  <a:lnTo>
                    <a:pt x="16222624" y="89476"/>
                  </a:lnTo>
                  <a:lnTo>
                    <a:pt x="16222624" y="5868904"/>
                  </a:lnTo>
                  <a:lnTo>
                    <a:pt x="16191542" y="5919324"/>
                  </a:lnTo>
                  <a:lnTo>
                    <a:pt x="16148280" y="5948230"/>
                  </a:lnTo>
                  <a:lnTo>
                    <a:pt x="16097252" y="5958381"/>
                  </a:lnTo>
                  <a:close/>
                </a:path>
              </a:pathLst>
            </a:custGeom>
            <a:solidFill>
              <a:srgbClr val="E3D1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657167" y="961771"/>
            <a:ext cx="13050519" cy="17113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35">
                <a:solidFill>
                  <a:srgbClr val="4E2926"/>
                </a:solidFill>
                <a:latin typeface="Times New Roman"/>
                <a:cs typeface="Times New Roman"/>
              </a:rPr>
              <a:t>REVELAÇÃO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29">
                <a:solidFill>
                  <a:srgbClr val="4E2926"/>
                </a:solidFill>
                <a:latin typeface="Times New Roman"/>
                <a:cs typeface="Times New Roman"/>
              </a:rPr>
              <a:t>DIVINA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45">
                <a:solidFill>
                  <a:srgbClr val="4E2926"/>
                </a:solidFill>
                <a:latin typeface="Times New Roman"/>
                <a:cs typeface="Times New Roman"/>
              </a:rPr>
              <a:t>NA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65">
                <a:solidFill>
                  <a:srgbClr val="4E2926"/>
                </a:solidFill>
                <a:latin typeface="Times New Roman"/>
                <a:cs typeface="Times New Roman"/>
              </a:rPr>
              <a:t>ATRAVÉS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DA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endParaRPr sz="4000">
              <a:latin typeface="Times New Roman"/>
              <a:cs typeface="Times New Roman"/>
            </a:endParaRPr>
          </a:p>
          <a:p>
            <a:pPr marL="691515">
              <a:lnSpc>
                <a:spcPct val="100000"/>
              </a:lnSpc>
              <a:spcBef>
                <a:spcPts val="30"/>
              </a:spcBef>
            </a:pP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4</a:t>
            </a:r>
            <a:r>
              <a:rPr dirty="0" sz="7000" spc="-1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50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7000" spc="290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7000" spc="-24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10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7000" spc="-204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70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ss</a:t>
            </a:r>
            <a:r>
              <a:rPr dirty="0" sz="7000" spc="-465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7000" spc="-16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40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70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64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7000" spc="-365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7000" spc="-55">
                <a:solidFill>
                  <a:srgbClr val="4E2926"/>
                </a:solidFill>
                <a:latin typeface="Times New Roman"/>
                <a:cs typeface="Times New Roman"/>
              </a:rPr>
              <a:t>v</a:t>
            </a:r>
            <a:r>
              <a:rPr dirty="0" sz="7000" spc="-365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7000" spc="-425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7000" spc="-24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475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7000" spc="-465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7000" spc="-16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79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70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7000" spc="-55">
                <a:solidFill>
                  <a:srgbClr val="4E2926"/>
                </a:solidFill>
                <a:latin typeface="Times New Roman"/>
                <a:cs typeface="Times New Roman"/>
              </a:rPr>
              <a:t>v</a:t>
            </a:r>
            <a:r>
              <a:rPr dirty="0" sz="70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7000" spc="10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70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endParaRPr sz="7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9853" y="3734919"/>
            <a:ext cx="15268575" cy="495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81305">
              <a:lnSpc>
                <a:spcPct val="115599"/>
              </a:lnSpc>
              <a:spcBef>
                <a:spcPts val="100"/>
              </a:spcBef>
            </a:pPr>
            <a:r>
              <a:rPr dirty="0" sz="4000" spc="155">
                <a:latin typeface="Cambria"/>
                <a:cs typeface="Cambria"/>
              </a:rPr>
              <a:t>A</a:t>
            </a:r>
            <a:r>
              <a:rPr dirty="0" sz="4000" spc="160">
                <a:latin typeface="Cambria"/>
                <a:cs typeface="Cambria"/>
              </a:rPr>
              <a:t> </a:t>
            </a:r>
            <a:r>
              <a:rPr dirty="0" sz="4000" spc="120">
                <a:latin typeface="Cambria"/>
                <a:cs typeface="Cambria"/>
              </a:rPr>
              <a:t>centralidade</a:t>
            </a:r>
            <a:r>
              <a:rPr dirty="0" sz="4000" spc="125">
                <a:latin typeface="Cambria"/>
                <a:cs typeface="Cambria"/>
              </a:rPr>
              <a:t> </a:t>
            </a:r>
            <a:r>
              <a:rPr dirty="0" sz="4000" spc="100">
                <a:latin typeface="Cambria"/>
                <a:cs typeface="Cambria"/>
              </a:rPr>
              <a:t>indispensável</a:t>
            </a:r>
            <a:r>
              <a:rPr dirty="0" sz="4000" spc="105">
                <a:latin typeface="Cambria"/>
                <a:cs typeface="Cambria"/>
              </a:rPr>
              <a:t> </a:t>
            </a:r>
            <a:r>
              <a:rPr dirty="0" sz="4000" spc="180">
                <a:latin typeface="Cambria"/>
                <a:cs typeface="Cambria"/>
              </a:rPr>
              <a:t>da</a:t>
            </a:r>
            <a:r>
              <a:rPr dirty="0" sz="4000" spc="185">
                <a:latin typeface="Cambria"/>
                <a:cs typeface="Cambria"/>
              </a:rPr>
              <a:t> </a:t>
            </a:r>
            <a:r>
              <a:rPr dirty="0" sz="4000" spc="90">
                <a:latin typeface="Cambria"/>
                <a:cs typeface="Cambria"/>
              </a:rPr>
              <a:t>Bíblia</a:t>
            </a:r>
            <a:r>
              <a:rPr dirty="0" sz="4000" spc="95">
                <a:latin typeface="Cambria"/>
                <a:cs typeface="Cambria"/>
              </a:rPr>
              <a:t> </a:t>
            </a:r>
            <a:r>
              <a:rPr dirty="0" sz="4000" spc="110">
                <a:latin typeface="Cambria"/>
                <a:cs typeface="Cambria"/>
              </a:rPr>
              <a:t>enquanto</a:t>
            </a:r>
            <a:r>
              <a:rPr dirty="0" sz="4000" spc="114">
                <a:latin typeface="Cambria"/>
                <a:cs typeface="Cambria"/>
              </a:rPr>
              <a:t> </a:t>
            </a:r>
            <a:r>
              <a:rPr dirty="0" sz="4000" spc="130">
                <a:latin typeface="Cambria"/>
                <a:cs typeface="Cambria"/>
              </a:rPr>
              <a:t>revelação</a:t>
            </a:r>
            <a:r>
              <a:rPr dirty="0" sz="4000" spc="135">
                <a:latin typeface="Cambria"/>
                <a:cs typeface="Cambria"/>
              </a:rPr>
              <a:t> </a:t>
            </a:r>
            <a:r>
              <a:rPr dirty="0" sz="4000" spc="-20">
                <a:latin typeface="Cambria"/>
                <a:cs typeface="Cambria"/>
              </a:rPr>
              <a:t>e </a:t>
            </a:r>
            <a:r>
              <a:rPr dirty="0" sz="4000" spc="-15">
                <a:latin typeface="Cambria"/>
                <a:cs typeface="Cambria"/>
              </a:rPr>
              <a:t> </a:t>
            </a:r>
            <a:r>
              <a:rPr dirty="0" sz="4000" spc="125">
                <a:latin typeface="Cambria"/>
                <a:cs typeface="Cambria"/>
              </a:rPr>
              <a:t>interpretação </a:t>
            </a:r>
            <a:r>
              <a:rPr dirty="0" sz="4000" spc="180">
                <a:latin typeface="Cambria"/>
                <a:cs typeface="Cambria"/>
              </a:rPr>
              <a:t>da ação </a:t>
            </a:r>
            <a:r>
              <a:rPr dirty="0" sz="4000" spc="145">
                <a:latin typeface="Cambria"/>
                <a:cs typeface="Cambria"/>
              </a:rPr>
              <a:t>divina, </a:t>
            </a:r>
            <a:r>
              <a:rPr dirty="0" sz="4000" spc="130">
                <a:latin typeface="Cambria"/>
                <a:cs typeface="Cambria"/>
              </a:rPr>
              <a:t>está </a:t>
            </a:r>
            <a:r>
              <a:rPr dirty="0" sz="4000" spc="235">
                <a:latin typeface="Cambria"/>
                <a:cs typeface="Cambria"/>
              </a:rPr>
              <a:t>na </a:t>
            </a:r>
            <a:r>
              <a:rPr dirty="0" sz="4000" spc="110">
                <a:latin typeface="Cambria"/>
                <a:cs typeface="Cambria"/>
              </a:rPr>
              <a:t>Revelação </a:t>
            </a:r>
            <a:r>
              <a:rPr dirty="0" sz="4000" spc="140">
                <a:latin typeface="Cambria"/>
                <a:cs typeface="Cambria"/>
              </a:rPr>
              <a:t>Divina </a:t>
            </a:r>
            <a:r>
              <a:rPr dirty="0" sz="4000" spc="150">
                <a:latin typeface="Cambria"/>
                <a:cs typeface="Cambria"/>
              </a:rPr>
              <a:t>traduzida </a:t>
            </a:r>
            <a:r>
              <a:rPr dirty="0" sz="4000" spc="155">
                <a:latin typeface="Cambria"/>
                <a:cs typeface="Cambria"/>
              </a:rPr>
              <a:t> </a:t>
            </a:r>
            <a:r>
              <a:rPr dirty="0" sz="4000" spc="110">
                <a:latin typeface="Cambria"/>
                <a:cs typeface="Cambria"/>
              </a:rPr>
              <a:t>pela Tradição, </a:t>
            </a:r>
            <a:r>
              <a:rPr dirty="0" sz="4000" spc="45">
                <a:latin typeface="Cambria"/>
                <a:cs typeface="Cambria"/>
              </a:rPr>
              <a:t>que </a:t>
            </a:r>
            <a:r>
              <a:rPr dirty="0" sz="4000" spc="190">
                <a:latin typeface="Cambria"/>
                <a:cs typeface="Cambria"/>
              </a:rPr>
              <a:t>atualiza </a:t>
            </a:r>
            <a:r>
              <a:rPr dirty="0" sz="4000" spc="310">
                <a:latin typeface="Cambria"/>
                <a:cs typeface="Cambria"/>
              </a:rPr>
              <a:t>a </a:t>
            </a:r>
            <a:r>
              <a:rPr dirty="0" sz="4000" spc="125">
                <a:latin typeface="Cambria"/>
                <a:cs typeface="Cambria"/>
              </a:rPr>
              <a:t>interpretação </a:t>
            </a:r>
            <a:r>
              <a:rPr dirty="0" sz="4000" spc="180">
                <a:latin typeface="Cambria"/>
                <a:cs typeface="Cambria"/>
              </a:rPr>
              <a:t>da </a:t>
            </a:r>
            <a:r>
              <a:rPr dirty="0" sz="4000" spc="215">
                <a:latin typeface="Cambria"/>
                <a:cs typeface="Cambria"/>
              </a:rPr>
              <a:t>Palavra </a:t>
            </a:r>
            <a:r>
              <a:rPr dirty="0" sz="4000" spc="15">
                <a:latin typeface="Cambria"/>
                <a:cs typeface="Cambria"/>
              </a:rPr>
              <a:t>de </a:t>
            </a:r>
            <a:r>
              <a:rPr dirty="0" sz="4000" spc="55">
                <a:latin typeface="Cambria"/>
                <a:cs typeface="Cambria"/>
              </a:rPr>
              <a:t>Deus </a:t>
            </a:r>
            <a:r>
              <a:rPr dirty="0" sz="4000" spc="190">
                <a:latin typeface="Cambria"/>
                <a:cs typeface="Cambria"/>
              </a:rPr>
              <a:t>já </a:t>
            </a:r>
            <a:r>
              <a:rPr dirty="0" sz="4000" spc="195">
                <a:latin typeface="Cambria"/>
                <a:cs typeface="Cambria"/>
              </a:rPr>
              <a:t> </a:t>
            </a:r>
            <a:r>
              <a:rPr dirty="0" sz="4000" spc="125">
                <a:latin typeface="Cambria"/>
                <a:cs typeface="Cambria"/>
              </a:rPr>
              <a:t>explicitada </a:t>
            </a:r>
            <a:r>
              <a:rPr dirty="0" sz="4000" spc="235">
                <a:latin typeface="Cambria"/>
                <a:cs typeface="Cambria"/>
              </a:rPr>
              <a:t>na </a:t>
            </a:r>
            <a:r>
              <a:rPr dirty="0" sz="4000" spc="105">
                <a:latin typeface="Cambria"/>
                <a:cs typeface="Cambria"/>
              </a:rPr>
              <a:t>Revelação. </a:t>
            </a:r>
            <a:r>
              <a:rPr dirty="0" sz="4000" spc="155">
                <a:latin typeface="Cambria"/>
                <a:cs typeface="Cambria"/>
              </a:rPr>
              <a:t>A </a:t>
            </a:r>
            <a:r>
              <a:rPr dirty="0" sz="4000" spc="215">
                <a:latin typeface="Cambria"/>
                <a:cs typeface="Cambria"/>
              </a:rPr>
              <a:t>Palavra </a:t>
            </a:r>
            <a:r>
              <a:rPr dirty="0" sz="4000" spc="15">
                <a:latin typeface="Cambria"/>
                <a:cs typeface="Cambria"/>
              </a:rPr>
              <a:t>de </a:t>
            </a:r>
            <a:r>
              <a:rPr dirty="0" sz="4000" spc="55">
                <a:latin typeface="Cambria"/>
                <a:cs typeface="Cambria"/>
              </a:rPr>
              <a:t>Deus </a:t>
            </a:r>
            <a:r>
              <a:rPr dirty="0" sz="4000" spc="-20">
                <a:latin typeface="Cambria"/>
                <a:cs typeface="Cambria"/>
              </a:rPr>
              <a:t>é </a:t>
            </a:r>
            <a:r>
              <a:rPr dirty="0" sz="4000" spc="165">
                <a:latin typeface="Cambria"/>
                <a:cs typeface="Cambria"/>
              </a:rPr>
              <a:t>fundamentada </a:t>
            </a:r>
            <a:r>
              <a:rPr dirty="0" sz="4000" spc="235">
                <a:latin typeface="Cambria"/>
                <a:cs typeface="Cambria"/>
              </a:rPr>
              <a:t>na </a:t>
            </a:r>
            <a:r>
              <a:rPr dirty="0" sz="4000" spc="240">
                <a:latin typeface="Cambria"/>
                <a:cs typeface="Cambria"/>
              </a:rPr>
              <a:t> </a:t>
            </a:r>
            <a:r>
              <a:rPr dirty="0" sz="4000" spc="180">
                <a:latin typeface="Cambria"/>
                <a:cs typeface="Cambria"/>
              </a:rPr>
              <a:t>sua </a:t>
            </a:r>
            <a:r>
              <a:rPr dirty="0" sz="4000" spc="95">
                <a:latin typeface="Cambria"/>
                <a:cs typeface="Cambria"/>
              </a:rPr>
              <a:t>dimensão </a:t>
            </a:r>
            <a:r>
              <a:rPr dirty="0" sz="4000" spc="-20">
                <a:latin typeface="Cambria"/>
                <a:cs typeface="Cambria"/>
              </a:rPr>
              <a:t>e </a:t>
            </a:r>
            <a:r>
              <a:rPr dirty="0" sz="4000" spc="55">
                <a:latin typeface="Cambria"/>
                <a:cs typeface="Cambria"/>
              </a:rPr>
              <a:t>processo </a:t>
            </a:r>
            <a:r>
              <a:rPr dirty="0" sz="4000" spc="95">
                <a:latin typeface="Cambria"/>
                <a:cs typeface="Cambria"/>
              </a:rPr>
              <a:t>histórico, </a:t>
            </a:r>
            <a:r>
              <a:rPr dirty="0" sz="4000" spc="110">
                <a:latin typeface="Cambria"/>
                <a:cs typeface="Cambria"/>
              </a:rPr>
              <a:t>enquanto </a:t>
            </a:r>
            <a:r>
              <a:rPr dirty="0" sz="4000" spc="130">
                <a:latin typeface="Cambria"/>
                <a:cs typeface="Cambria"/>
              </a:rPr>
              <a:t>revelação </a:t>
            </a:r>
            <a:r>
              <a:rPr dirty="0" sz="4000" spc="45">
                <a:latin typeface="Cambria"/>
                <a:cs typeface="Cambria"/>
              </a:rPr>
              <a:t>que </a:t>
            </a:r>
            <a:r>
              <a:rPr dirty="0" sz="4000" spc="30">
                <a:latin typeface="Cambria"/>
                <a:cs typeface="Cambria"/>
              </a:rPr>
              <a:t>se </a:t>
            </a:r>
            <a:r>
              <a:rPr dirty="0" sz="4000" spc="225">
                <a:latin typeface="Cambria"/>
                <a:cs typeface="Cambria"/>
              </a:rPr>
              <a:t>faz </a:t>
            </a:r>
            <a:r>
              <a:rPr dirty="0" sz="4000" spc="229">
                <a:latin typeface="Cambria"/>
                <a:cs typeface="Cambria"/>
              </a:rPr>
              <a:t> </a:t>
            </a:r>
            <a:r>
              <a:rPr dirty="0" sz="4000" spc="75">
                <a:latin typeface="Cambria"/>
                <a:cs typeface="Cambria"/>
              </a:rPr>
              <a:t>no</a:t>
            </a:r>
            <a:r>
              <a:rPr dirty="0" sz="4000" spc="80">
                <a:latin typeface="Cambria"/>
                <a:cs typeface="Cambria"/>
              </a:rPr>
              <a:t> </a:t>
            </a:r>
            <a:r>
              <a:rPr dirty="0" sz="4000" spc="70">
                <a:latin typeface="Cambria"/>
                <a:cs typeface="Cambria"/>
              </a:rPr>
              <a:t>hoje,</a:t>
            </a:r>
            <a:r>
              <a:rPr dirty="0" sz="4000" spc="75">
                <a:latin typeface="Cambria"/>
                <a:cs typeface="Cambria"/>
              </a:rPr>
              <a:t> </a:t>
            </a:r>
            <a:r>
              <a:rPr dirty="0" sz="4000" spc="110">
                <a:latin typeface="Cambria"/>
                <a:cs typeface="Cambria"/>
              </a:rPr>
              <a:t>dando</a:t>
            </a:r>
            <a:r>
              <a:rPr dirty="0" sz="4000" spc="114">
                <a:latin typeface="Cambria"/>
                <a:cs typeface="Cambria"/>
              </a:rPr>
              <a:t> </a:t>
            </a:r>
            <a:r>
              <a:rPr dirty="0" sz="4000" spc="-15">
                <a:latin typeface="Cambria"/>
                <a:cs typeface="Cambria"/>
              </a:rPr>
              <a:t>o</a:t>
            </a:r>
            <a:r>
              <a:rPr dirty="0" sz="4000" spc="-10">
                <a:latin typeface="Cambria"/>
                <a:cs typeface="Cambria"/>
              </a:rPr>
              <a:t> </a:t>
            </a:r>
            <a:r>
              <a:rPr dirty="0" sz="4000" spc="145">
                <a:latin typeface="Cambria"/>
                <a:cs typeface="Cambria"/>
              </a:rPr>
              <a:t>real</a:t>
            </a:r>
            <a:r>
              <a:rPr dirty="0" sz="4000" spc="150">
                <a:latin typeface="Cambria"/>
                <a:cs typeface="Cambria"/>
              </a:rPr>
              <a:t> </a:t>
            </a:r>
            <a:r>
              <a:rPr dirty="0" sz="4000" spc="65">
                <a:latin typeface="Cambria"/>
                <a:cs typeface="Cambria"/>
              </a:rPr>
              <a:t>sentido</a:t>
            </a:r>
            <a:r>
              <a:rPr dirty="0" sz="4000" spc="70">
                <a:latin typeface="Cambria"/>
                <a:cs typeface="Cambria"/>
              </a:rPr>
              <a:t> </a:t>
            </a:r>
            <a:r>
              <a:rPr dirty="0" sz="4000" spc="180">
                <a:latin typeface="Cambria"/>
                <a:cs typeface="Cambria"/>
              </a:rPr>
              <a:t>da</a:t>
            </a:r>
            <a:r>
              <a:rPr dirty="0" sz="4000" spc="185">
                <a:latin typeface="Cambria"/>
                <a:cs typeface="Cambria"/>
              </a:rPr>
              <a:t> </a:t>
            </a:r>
            <a:r>
              <a:rPr dirty="0" sz="4000" spc="105">
                <a:latin typeface="Cambria"/>
                <a:cs typeface="Cambria"/>
              </a:rPr>
              <a:t>Tradição</a:t>
            </a:r>
            <a:r>
              <a:rPr dirty="0" sz="4000" spc="110">
                <a:latin typeface="Cambria"/>
                <a:cs typeface="Cambria"/>
              </a:rPr>
              <a:t> </a:t>
            </a:r>
            <a:r>
              <a:rPr dirty="0" sz="4000" spc="150">
                <a:latin typeface="Cambria"/>
                <a:cs typeface="Cambria"/>
              </a:rPr>
              <a:t>cristã</a:t>
            </a:r>
            <a:r>
              <a:rPr dirty="0" sz="4000" spc="155">
                <a:latin typeface="Cambria"/>
                <a:cs typeface="Cambria"/>
              </a:rPr>
              <a:t> </a:t>
            </a:r>
            <a:r>
              <a:rPr dirty="0" sz="4000" spc="110">
                <a:latin typeface="Cambria"/>
                <a:cs typeface="Cambria"/>
              </a:rPr>
              <a:t>enquanto </a:t>
            </a:r>
            <a:r>
              <a:rPr dirty="0" sz="4000" spc="114">
                <a:latin typeface="Cambria"/>
                <a:cs typeface="Cambria"/>
              </a:rPr>
              <a:t> </a:t>
            </a:r>
            <a:r>
              <a:rPr dirty="0" sz="4000" spc="175">
                <a:latin typeface="Cambria"/>
                <a:cs typeface="Cambria"/>
              </a:rPr>
              <a:t>atualização</a:t>
            </a:r>
            <a:r>
              <a:rPr dirty="0" sz="4000" spc="-90">
                <a:latin typeface="Cambria"/>
                <a:cs typeface="Cambria"/>
              </a:rPr>
              <a:t> </a:t>
            </a:r>
            <a:r>
              <a:rPr dirty="0" sz="4000" spc="180">
                <a:latin typeface="Cambria"/>
                <a:cs typeface="Cambria"/>
              </a:rPr>
              <a:t>da</a:t>
            </a:r>
            <a:r>
              <a:rPr dirty="0" sz="4000" spc="-85">
                <a:latin typeface="Cambria"/>
                <a:cs typeface="Cambria"/>
              </a:rPr>
              <a:t> </a:t>
            </a:r>
            <a:r>
              <a:rPr dirty="0" sz="4000" spc="210">
                <a:latin typeface="Cambria"/>
                <a:cs typeface="Cambria"/>
              </a:rPr>
              <a:t>narrativa</a:t>
            </a:r>
            <a:r>
              <a:rPr dirty="0" sz="4000" spc="-85">
                <a:latin typeface="Cambria"/>
                <a:cs typeface="Cambria"/>
              </a:rPr>
              <a:t> </a:t>
            </a:r>
            <a:r>
              <a:rPr dirty="0" sz="4000" spc="-20">
                <a:latin typeface="Cambria"/>
                <a:cs typeface="Cambria"/>
              </a:rPr>
              <a:t>e</a:t>
            </a:r>
            <a:r>
              <a:rPr dirty="0" sz="4000" spc="-85">
                <a:latin typeface="Cambria"/>
                <a:cs typeface="Cambria"/>
              </a:rPr>
              <a:t> </a:t>
            </a:r>
            <a:r>
              <a:rPr dirty="0" sz="4000" spc="125">
                <a:latin typeface="Cambria"/>
                <a:cs typeface="Cambria"/>
              </a:rPr>
              <a:t>interpretação</a:t>
            </a:r>
            <a:r>
              <a:rPr dirty="0" sz="4000" spc="-85">
                <a:latin typeface="Cambria"/>
                <a:cs typeface="Cambria"/>
              </a:rPr>
              <a:t> </a:t>
            </a:r>
            <a:r>
              <a:rPr dirty="0" sz="4000" spc="80">
                <a:latin typeface="Cambria"/>
                <a:cs typeface="Cambria"/>
              </a:rPr>
              <a:t>existentes</a:t>
            </a:r>
            <a:r>
              <a:rPr dirty="0" sz="4000" spc="-85">
                <a:latin typeface="Cambria"/>
                <a:cs typeface="Cambria"/>
              </a:rPr>
              <a:t> </a:t>
            </a:r>
            <a:r>
              <a:rPr dirty="0" sz="4000" spc="235">
                <a:latin typeface="Cambria"/>
                <a:cs typeface="Cambria"/>
              </a:rPr>
              <a:t>na</a:t>
            </a:r>
            <a:r>
              <a:rPr dirty="0" sz="4000" spc="-85">
                <a:latin typeface="Cambria"/>
                <a:cs typeface="Cambria"/>
              </a:rPr>
              <a:t> </a:t>
            </a:r>
            <a:r>
              <a:rPr dirty="0" sz="4000" spc="90">
                <a:latin typeface="Cambria"/>
                <a:cs typeface="Cambria"/>
              </a:rPr>
              <a:t>Bíblia.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69099" y="806758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4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8" y="973587"/>
                </a:lnTo>
                <a:lnTo>
                  <a:pt x="278008" y="966165"/>
                </a:lnTo>
                <a:lnTo>
                  <a:pt x="255778" y="964181"/>
                </a:lnTo>
                <a:lnTo>
                  <a:pt x="235151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3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1" y="835958"/>
                </a:lnTo>
                <a:lnTo>
                  <a:pt x="91486" y="817835"/>
                </a:lnTo>
                <a:lnTo>
                  <a:pt x="88805" y="797208"/>
                </a:lnTo>
                <a:lnTo>
                  <a:pt x="86821" y="774978"/>
                </a:lnTo>
                <a:lnTo>
                  <a:pt x="79399" y="754298"/>
                </a:lnTo>
                <a:lnTo>
                  <a:pt x="67031" y="736138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8" y="689188"/>
                </a:lnTo>
                <a:lnTo>
                  <a:pt x="22747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7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9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6" y="235151"/>
                </a:lnTo>
                <a:lnTo>
                  <a:pt x="100551" y="217028"/>
                </a:lnTo>
                <a:lnTo>
                  <a:pt x="114985" y="202806"/>
                </a:lnTo>
                <a:lnTo>
                  <a:pt x="133774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3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8" y="88805"/>
                </a:lnTo>
                <a:lnTo>
                  <a:pt x="278008" y="86821"/>
                </a:lnTo>
                <a:lnTo>
                  <a:pt x="298688" y="79399"/>
                </a:lnTo>
                <a:lnTo>
                  <a:pt x="316848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9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1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5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1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9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9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9" y="1021432"/>
                </a:lnTo>
                <a:lnTo>
                  <a:pt x="689188" y="1027218"/>
                </a:lnTo>
                <a:lnTo>
                  <a:pt x="669151" y="1030239"/>
                </a:lnTo>
                <a:close/>
              </a:path>
              <a:path w="1053464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66068" y="719570"/>
            <a:ext cx="459105" cy="10661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800" spc="10">
                <a:solidFill>
                  <a:srgbClr val="FFFFFF"/>
                </a:solidFill>
              </a:rPr>
              <a:t>1</a:t>
            </a:r>
            <a:endParaRPr sz="6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85" y="0"/>
            <a:ext cx="18298160" cy="10292715"/>
            <a:chOff x="-9585" y="0"/>
            <a:chExt cx="18298160" cy="10292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760950" cy="10287000"/>
            </a:xfrm>
            <a:custGeom>
              <a:avLst/>
              <a:gdLst/>
              <a:ahLst/>
              <a:cxnLst/>
              <a:rect l="l" t="t" r="r" b="b"/>
              <a:pathLst>
                <a:path w="17760950" h="10287000">
                  <a:moveTo>
                    <a:pt x="1276858" y="0"/>
                  </a:moveTo>
                  <a:lnTo>
                    <a:pt x="1235290" y="0"/>
                  </a:lnTo>
                  <a:lnTo>
                    <a:pt x="0" y="1979002"/>
                  </a:lnTo>
                  <a:lnTo>
                    <a:pt x="0" y="2045589"/>
                  </a:lnTo>
                  <a:lnTo>
                    <a:pt x="1276858" y="0"/>
                  </a:lnTo>
                  <a:close/>
                </a:path>
                <a:path w="17760950" h="10287000">
                  <a:moveTo>
                    <a:pt x="1416392" y="0"/>
                  </a:moveTo>
                  <a:lnTo>
                    <a:pt x="1374838" y="0"/>
                  </a:lnTo>
                  <a:lnTo>
                    <a:pt x="0" y="2202561"/>
                  </a:lnTo>
                  <a:lnTo>
                    <a:pt x="0" y="2269147"/>
                  </a:lnTo>
                  <a:lnTo>
                    <a:pt x="1416392" y="0"/>
                  </a:lnTo>
                  <a:close/>
                </a:path>
                <a:path w="17760950" h="10287000">
                  <a:moveTo>
                    <a:pt x="1567815" y="0"/>
                  </a:moveTo>
                  <a:lnTo>
                    <a:pt x="1526247" y="0"/>
                  </a:lnTo>
                  <a:lnTo>
                    <a:pt x="0" y="2445143"/>
                  </a:lnTo>
                  <a:lnTo>
                    <a:pt x="0" y="2511729"/>
                  </a:lnTo>
                  <a:lnTo>
                    <a:pt x="1567815" y="0"/>
                  </a:lnTo>
                  <a:close/>
                </a:path>
                <a:path w="17760950" h="10287000">
                  <a:moveTo>
                    <a:pt x="17760569" y="3244519"/>
                  </a:moveTo>
                  <a:lnTo>
                    <a:pt x="17759896" y="3241624"/>
                  </a:lnTo>
                  <a:lnTo>
                    <a:pt x="17701857" y="3205391"/>
                  </a:lnTo>
                  <a:lnTo>
                    <a:pt x="12566675" y="0"/>
                  </a:lnTo>
                  <a:lnTo>
                    <a:pt x="12500089" y="0"/>
                  </a:lnTo>
                  <a:lnTo>
                    <a:pt x="17713097" y="3253981"/>
                  </a:lnTo>
                  <a:lnTo>
                    <a:pt x="17605071" y="3427044"/>
                  </a:lnTo>
                  <a:lnTo>
                    <a:pt x="12114809" y="0"/>
                  </a:lnTo>
                  <a:lnTo>
                    <a:pt x="12048223" y="0"/>
                  </a:lnTo>
                  <a:lnTo>
                    <a:pt x="17586389" y="3456965"/>
                  </a:lnTo>
                  <a:lnTo>
                    <a:pt x="17489031" y="3612934"/>
                  </a:lnTo>
                  <a:lnTo>
                    <a:pt x="11700993" y="0"/>
                  </a:lnTo>
                  <a:lnTo>
                    <a:pt x="11634407" y="0"/>
                  </a:lnTo>
                  <a:lnTo>
                    <a:pt x="17470362" y="3642842"/>
                  </a:lnTo>
                  <a:lnTo>
                    <a:pt x="13323062" y="10287000"/>
                  </a:lnTo>
                  <a:lnTo>
                    <a:pt x="13364629" y="10287000"/>
                  </a:lnTo>
                  <a:lnTo>
                    <a:pt x="17500283" y="3661511"/>
                  </a:lnTo>
                  <a:lnTo>
                    <a:pt x="17570793" y="3705517"/>
                  </a:lnTo>
                  <a:lnTo>
                    <a:pt x="13462610" y="10287000"/>
                  </a:lnTo>
                  <a:lnTo>
                    <a:pt x="13504177" y="10287000"/>
                  </a:lnTo>
                  <a:lnTo>
                    <a:pt x="17600689" y="3724186"/>
                  </a:lnTo>
                  <a:lnTo>
                    <a:pt x="17679759" y="3773525"/>
                  </a:lnTo>
                  <a:lnTo>
                    <a:pt x="13614032" y="10287000"/>
                  </a:lnTo>
                  <a:lnTo>
                    <a:pt x="13655599" y="10287000"/>
                  </a:lnTo>
                  <a:lnTo>
                    <a:pt x="17728337" y="3762286"/>
                  </a:lnTo>
                  <a:lnTo>
                    <a:pt x="17668520" y="3724948"/>
                  </a:lnTo>
                  <a:lnTo>
                    <a:pt x="17619358" y="3694277"/>
                  </a:lnTo>
                  <a:lnTo>
                    <a:pt x="17735398" y="3508387"/>
                  </a:lnTo>
                  <a:lnTo>
                    <a:pt x="17686820" y="3478072"/>
                  </a:lnTo>
                  <a:lnTo>
                    <a:pt x="17686820" y="3519640"/>
                  </a:lnTo>
                  <a:lnTo>
                    <a:pt x="17589462" y="3675608"/>
                  </a:lnTo>
                  <a:lnTo>
                    <a:pt x="17518952" y="3631603"/>
                  </a:lnTo>
                  <a:lnTo>
                    <a:pt x="17616310" y="3475634"/>
                  </a:lnTo>
                  <a:lnTo>
                    <a:pt x="17686820" y="3519640"/>
                  </a:lnTo>
                  <a:lnTo>
                    <a:pt x="17686820" y="3478072"/>
                  </a:lnTo>
                  <a:lnTo>
                    <a:pt x="17675581" y="3471049"/>
                  </a:lnTo>
                  <a:lnTo>
                    <a:pt x="17634979" y="3445713"/>
                  </a:lnTo>
                  <a:lnTo>
                    <a:pt x="17760569" y="3244519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85" y="7437820"/>
              <a:ext cx="2324259" cy="28547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0456" y="0"/>
              <a:ext cx="3977542" cy="3416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55266" y="2802521"/>
              <a:ext cx="6873240" cy="2419350"/>
            </a:xfrm>
            <a:custGeom>
              <a:avLst/>
              <a:gdLst/>
              <a:ahLst/>
              <a:cxnLst/>
              <a:rect l="l" t="t" r="r" b="b"/>
              <a:pathLst>
                <a:path w="6873240" h="2419350">
                  <a:moveTo>
                    <a:pt x="154528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1545285" y="66675"/>
                  </a:lnTo>
                  <a:lnTo>
                    <a:pt x="1545285" y="0"/>
                  </a:lnTo>
                  <a:close/>
                </a:path>
                <a:path w="6873240" h="2419350">
                  <a:moveTo>
                    <a:pt x="5494731" y="2352675"/>
                  </a:moveTo>
                  <a:lnTo>
                    <a:pt x="856653" y="2352675"/>
                  </a:lnTo>
                  <a:lnTo>
                    <a:pt x="856653" y="2419350"/>
                  </a:lnTo>
                  <a:lnTo>
                    <a:pt x="5494731" y="2419350"/>
                  </a:lnTo>
                  <a:lnTo>
                    <a:pt x="5494731" y="2352675"/>
                  </a:lnTo>
                  <a:close/>
                </a:path>
                <a:path w="6873240" h="2419350">
                  <a:moveTo>
                    <a:pt x="6873176" y="0"/>
                  </a:moveTo>
                  <a:lnTo>
                    <a:pt x="4509795" y="0"/>
                  </a:lnTo>
                  <a:lnTo>
                    <a:pt x="4509795" y="66675"/>
                  </a:lnTo>
                  <a:lnTo>
                    <a:pt x="6873176" y="66675"/>
                  </a:lnTo>
                  <a:lnTo>
                    <a:pt x="6873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16000" y="2022868"/>
            <a:ext cx="16292194" cy="6939280"/>
          </a:xfrm>
          <a:prstGeom prst="rect">
            <a:avLst/>
          </a:prstGeom>
        </p:spPr>
        <p:txBody>
          <a:bodyPr wrap="square" lIns="0" tIns="219075" rIns="0" bIns="0" rtlCol="0" vert="horz">
            <a:spAutoFit/>
          </a:bodyPr>
          <a:lstStyle/>
          <a:p>
            <a:pPr algn="just" marL="12700" marR="5080">
              <a:lnSpc>
                <a:spcPct val="76800"/>
              </a:lnSpc>
              <a:spcBef>
                <a:spcPts val="1725"/>
              </a:spcBef>
            </a:pPr>
            <a:r>
              <a:rPr dirty="0" sz="5700" spc="320">
                <a:latin typeface="Times New Roman"/>
                <a:cs typeface="Times New Roman"/>
              </a:rPr>
              <a:t>O </a:t>
            </a:r>
            <a:r>
              <a:rPr dirty="0" sz="5700" spc="-200">
                <a:latin typeface="Times New Roman"/>
                <a:cs typeface="Times New Roman"/>
              </a:rPr>
              <a:t>povo </a:t>
            </a:r>
            <a:r>
              <a:rPr dirty="0" sz="5700" spc="-170">
                <a:latin typeface="Times New Roman"/>
                <a:cs typeface="Times New Roman"/>
              </a:rPr>
              <a:t>de </a:t>
            </a:r>
            <a:r>
              <a:rPr dirty="0" sz="5700" spc="-235">
                <a:latin typeface="Times New Roman"/>
                <a:cs typeface="Times New Roman"/>
              </a:rPr>
              <a:t>Deus</a:t>
            </a:r>
            <a:r>
              <a:rPr dirty="0" sz="5700" spc="-229">
                <a:latin typeface="Times New Roman"/>
                <a:cs typeface="Times New Roman"/>
              </a:rPr>
              <a:t> </a:t>
            </a:r>
            <a:r>
              <a:rPr dirty="0" sz="5700" spc="-70">
                <a:latin typeface="Times New Roman"/>
                <a:cs typeface="Times New Roman"/>
              </a:rPr>
              <a:t>primeiro </a:t>
            </a:r>
            <a:r>
              <a:rPr dirty="0" sz="5700" spc="-50">
                <a:latin typeface="Times New Roman"/>
                <a:cs typeface="Times New Roman"/>
              </a:rPr>
              <a:t>viveu </a:t>
            </a:r>
            <a:r>
              <a:rPr dirty="0" sz="5700" spc="-10">
                <a:latin typeface="Times New Roman"/>
                <a:cs typeface="Times New Roman"/>
              </a:rPr>
              <a:t>e </a:t>
            </a:r>
            <a:r>
              <a:rPr dirty="0" sz="5700" spc="-225">
                <a:latin typeface="Times New Roman"/>
                <a:cs typeface="Times New Roman"/>
              </a:rPr>
              <a:t>depois</a:t>
            </a:r>
            <a:r>
              <a:rPr dirty="0" sz="5700" spc="-220">
                <a:latin typeface="Times New Roman"/>
                <a:cs typeface="Times New Roman"/>
              </a:rPr>
              <a:t> </a:t>
            </a:r>
            <a:r>
              <a:rPr dirty="0" sz="5700" spc="-135">
                <a:latin typeface="Times New Roman"/>
                <a:cs typeface="Times New Roman"/>
              </a:rPr>
              <a:t>escreveu </a:t>
            </a:r>
            <a:r>
              <a:rPr dirty="0" sz="5700" spc="-25">
                <a:latin typeface="Times New Roman"/>
                <a:cs typeface="Times New Roman"/>
              </a:rPr>
              <a:t>para </a:t>
            </a:r>
            <a:r>
              <a:rPr dirty="0" sz="5700" spc="-20">
                <a:latin typeface="Times New Roman"/>
                <a:cs typeface="Times New Roman"/>
              </a:rPr>
              <a:t> </a:t>
            </a:r>
            <a:r>
              <a:rPr dirty="0" sz="5700" spc="-80">
                <a:latin typeface="Times New Roman"/>
                <a:cs typeface="Times New Roman"/>
              </a:rPr>
              <a:t>recordar</a:t>
            </a:r>
            <a:r>
              <a:rPr dirty="0" sz="5700" spc="-850">
                <a:latin typeface="Times New Roman"/>
                <a:cs typeface="Times New Roman"/>
              </a:rPr>
              <a:t> </a:t>
            </a:r>
            <a:r>
              <a:rPr dirty="0" sz="5700" spc="-90">
                <a:latin typeface="Times New Roman"/>
                <a:cs typeface="Times New Roman"/>
              </a:rPr>
              <a:t>as</a:t>
            </a:r>
            <a:r>
              <a:rPr dirty="0" sz="5700" spc="-844">
                <a:latin typeface="Times New Roman"/>
                <a:cs typeface="Times New Roman"/>
              </a:rPr>
              <a:t> </a:t>
            </a:r>
            <a:r>
              <a:rPr dirty="0" sz="5700" spc="-165">
                <a:latin typeface="Times New Roman"/>
                <a:cs typeface="Times New Roman"/>
              </a:rPr>
              <a:t>experiências.</a:t>
            </a:r>
            <a:endParaRPr sz="5700">
              <a:latin typeface="Times New Roman"/>
              <a:cs typeface="Times New Roman"/>
            </a:endParaRPr>
          </a:p>
          <a:p>
            <a:pPr algn="just" marL="12700" marR="5080">
              <a:lnSpc>
                <a:spcPct val="76800"/>
              </a:lnSpc>
              <a:spcBef>
                <a:spcPts val="2770"/>
              </a:spcBef>
            </a:pPr>
            <a:r>
              <a:rPr dirty="0" sz="5700" spc="35">
                <a:latin typeface="Times New Roman"/>
                <a:cs typeface="Times New Roman"/>
              </a:rPr>
              <a:t>O</a:t>
            </a:r>
            <a:r>
              <a:rPr dirty="0" sz="5700" spc="15">
                <a:latin typeface="Times New Roman"/>
                <a:cs typeface="Times New Roman"/>
              </a:rPr>
              <a:t>s</a:t>
            </a:r>
            <a:r>
              <a:rPr dirty="0" sz="5700" spc="-195">
                <a:latin typeface="Times New Roman"/>
                <a:cs typeface="Times New Roman"/>
              </a:rPr>
              <a:t> </a:t>
            </a:r>
            <a:r>
              <a:rPr dirty="0" sz="5700" spc="-345">
                <a:latin typeface="Times New Roman"/>
                <a:cs typeface="Times New Roman"/>
              </a:rPr>
              <a:t>l</a:t>
            </a:r>
            <a:r>
              <a:rPr dirty="0" sz="5700" spc="-114">
                <a:latin typeface="Times New Roman"/>
                <a:cs typeface="Times New Roman"/>
              </a:rPr>
              <a:t>i</a:t>
            </a:r>
            <a:r>
              <a:rPr dirty="0" sz="5700" spc="-45">
                <a:latin typeface="Times New Roman"/>
                <a:cs typeface="Times New Roman"/>
              </a:rPr>
              <a:t>v</a:t>
            </a:r>
            <a:r>
              <a:rPr dirty="0" sz="5700" spc="235">
                <a:latin typeface="Times New Roman"/>
                <a:cs typeface="Times New Roman"/>
              </a:rPr>
              <a:t>r</a:t>
            </a:r>
            <a:r>
              <a:rPr dirty="0" sz="5700" spc="-415">
                <a:latin typeface="Times New Roman"/>
                <a:cs typeface="Times New Roman"/>
              </a:rPr>
              <a:t>o</a:t>
            </a:r>
            <a:r>
              <a:rPr dirty="0" sz="5700" spc="15">
                <a:latin typeface="Times New Roman"/>
                <a:cs typeface="Times New Roman"/>
              </a:rPr>
              <a:t>s</a:t>
            </a:r>
            <a:r>
              <a:rPr dirty="0" sz="5700" spc="-195">
                <a:latin typeface="Times New Roman"/>
                <a:cs typeface="Times New Roman"/>
              </a:rPr>
              <a:t> </a:t>
            </a:r>
            <a:r>
              <a:rPr dirty="0" sz="5700" spc="-270">
                <a:latin typeface="Times New Roman"/>
                <a:cs typeface="Times New Roman"/>
              </a:rPr>
              <a:t>s</a:t>
            </a:r>
            <a:r>
              <a:rPr dirty="0" sz="5700" spc="-380">
                <a:latin typeface="Times New Roman"/>
                <a:cs typeface="Times New Roman"/>
              </a:rPr>
              <a:t>ã</a:t>
            </a:r>
            <a:r>
              <a:rPr dirty="0" sz="5700" spc="-130">
                <a:latin typeface="Times New Roman"/>
                <a:cs typeface="Times New Roman"/>
              </a:rPr>
              <a:t>o</a:t>
            </a:r>
            <a:r>
              <a:rPr dirty="0" sz="5700" spc="-195">
                <a:latin typeface="Times New Roman"/>
                <a:cs typeface="Times New Roman"/>
              </a:rPr>
              <a:t> </a:t>
            </a:r>
            <a:r>
              <a:rPr dirty="0" sz="5700" spc="-25">
                <a:latin typeface="Times New Roman"/>
                <a:cs typeface="Times New Roman"/>
              </a:rPr>
              <a:t>u</a:t>
            </a:r>
            <a:r>
              <a:rPr dirty="0" sz="5700" spc="-165">
                <a:latin typeface="Times New Roman"/>
                <a:cs typeface="Times New Roman"/>
              </a:rPr>
              <a:t>m</a:t>
            </a:r>
            <a:r>
              <a:rPr dirty="0" sz="5700" spc="85">
                <a:latin typeface="Times New Roman"/>
                <a:cs typeface="Times New Roman"/>
              </a:rPr>
              <a:t>a</a:t>
            </a:r>
            <a:r>
              <a:rPr dirty="0" sz="5700" spc="-195">
                <a:latin typeface="Times New Roman"/>
                <a:cs typeface="Times New Roman"/>
              </a:rPr>
              <a:t> </a:t>
            </a:r>
            <a:r>
              <a:rPr dirty="0" sz="5700" spc="-204">
                <a:latin typeface="Times New Roman"/>
                <a:cs typeface="Times New Roman"/>
              </a:rPr>
              <a:t>“</a:t>
            </a:r>
            <a:r>
              <a:rPr dirty="0" sz="5700" spc="-165">
                <a:latin typeface="Times New Roman"/>
                <a:cs typeface="Times New Roman"/>
              </a:rPr>
              <a:t>m</a:t>
            </a:r>
            <a:r>
              <a:rPr dirty="0" sz="5700" spc="-295">
                <a:latin typeface="Times New Roman"/>
                <a:cs typeface="Times New Roman"/>
              </a:rPr>
              <a:t>e</a:t>
            </a:r>
            <a:r>
              <a:rPr dirty="0" sz="5700" spc="-165">
                <a:latin typeface="Times New Roman"/>
                <a:cs typeface="Times New Roman"/>
              </a:rPr>
              <a:t>m</a:t>
            </a:r>
            <a:r>
              <a:rPr dirty="0" sz="5700" spc="-470">
                <a:latin typeface="Times New Roman"/>
                <a:cs typeface="Times New Roman"/>
              </a:rPr>
              <a:t>ó</a:t>
            </a:r>
            <a:r>
              <a:rPr dirty="0" sz="5700" spc="235">
                <a:latin typeface="Times New Roman"/>
                <a:cs typeface="Times New Roman"/>
              </a:rPr>
              <a:t>r</a:t>
            </a:r>
            <a:r>
              <a:rPr dirty="0" sz="5700" spc="-114">
                <a:latin typeface="Times New Roman"/>
                <a:cs typeface="Times New Roman"/>
              </a:rPr>
              <a:t>i</a:t>
            </a:r>
            <a:r>
              <a:rPr dirty="0" sz="5700" spc="-200">
                <a:latin typeface="Times New Roman"/>
                <a:cs typeface="Times New Roman"/>
              </a:rPr>
              <a:t>a</a:t>
            </a:r>
            <a:r>
              <a:rPr dirty="0" sz="5700" spc="80">
                <a:latin typeface="Times New Roman"/>
                <a:cs typeface="Times New Roman"/>
              </a:rPr>
              <a:t>”</a:t>
            </a:r>
            <a:r>
              <a:rPr dirty="0" sz="5700" spc="-195">
                <a:latin typeface="Times New Roman"/>
                <a:cs typeface="Times New Roman"/>
              </a:rPr>
              <a:t> </a:t>
            </a:r>
            <a:r>
              <a:rPr dirty="0" sz="5700" spc="-225">
                <a:latin typeface="Times New Roman"/>
                <a:cs typeface="Times New Roman"/>
              </a:rPr>
              <a:t>p</a:t>
            </a:r>
            <a:r>
              <a:rPr dirty="0" sz="5700" spc="235">
                <a:latin typeface="Times New Roman"/>
                <a:cs typeface="Times New Roman"/>
              </a:rPr>
              <a:t>r</a:t>
            </a:r>
            <a:r>
              <a:rPr dirty="0" sz="5700" spc="-114">
                <a:latin typeface="Times New Roman"/>
                <a:cs typeface="Times New Roman"/>
              </a:rPr>
              <a:t>i</a:t>
            </a:r>
            <a:r>
              <a:rPr dirty="0" sz="5700" spc="-45">
                <a:latin typeface="Times New Roman"/>
                <a:cs typeface="Times New Roman"/>
              </a:rPr>
              <a:t>v</a:t>
            </a:r>
            <a:r>
              <a:rPr dirty="0" sz="5700" spc="-114">
                <a:latin typeface="Times New Roman"/>
                <a:cs typeface="Times New Roman"/>
              </a:rPr>
              <a:t>i</a:t>
            </a:r>
            <a:r>
              <a:rPr dirty="0" sz="5700" spc="-345">
                <a:latin typeface="Times New Roman"/>
                <a:cs typeface="Times New Roman"/>
              </a:rPr>
              <a:t>l</a:t>
            </a:r>
            <a:r>
              <a:rPr dirty="0" sz="5700" spc="-295">
                <a:latin typeface="Times New Roman"/>
                <a:cs typeface="Times New Roman"/>
              </a:rPr>
              <a:t>e</a:t>
            </a:r>
            <a:r>
              <a:rPr dirty="0" sz="5700" spc="-465">
                <a:latin typeface="Times New Roman"/>
                <a:cs typeface="Times New Roman"/>
              </a:rPr>
              <a:t>g</a:t>
            </a:r>
            <a:r>
              <a:rPr dirty="0" sz="5700" spc="-114">
                <a:latin typeface="Times New Roman"/>
                <a:cs typeface="Times New Roman"/>
              </a:rPr>
              <a:t>i</a:t>
            </a:r>
            <a:r>
              <a:rPr dirty="0" sz="5700" spc="-200">
                <a:latin typeface="Times New Roman"/>
                <a:cs typeface="Times New Roman"/>
              </a:rPr>
              <a:t>a</a:t>
            </a:r>
            <a:r>
              <a:rPr dirty="0" sz="5700" spc="-330">
                <a:latin typeface="Times New Roman"/>
                <a:cs typeface="Times New Roman"/>
              </a:rPr>
              <a:t>d</a:t>
            </a:r>
            <a:r>
              <a:rPr dirty="0" sz="5700" spc="-200">
                <a:latin typeface="Times New Roman"/>
                <a:cs typeface="Times New Roman"/>
              </a:rPr>
              <a:t>a</a:t>
            </a:r>
            <a:r>
              <a:rPr dirty="0" sz="5700" spc="-10">
                <a:latin typeface="Times New Roman"/>
                <a:cs typeface="Times New Roman"/>
              </a:rPr>
              <a:t>.</a:t>
            </a:r>
            <a:r>
              <a:rPr dirty="0" sz="5700" spc="-195">
                <a:latin typeface="Times New Roman"/>
                <a:cs typeface="Times New Roman"/>
              </a:rPr>
              <a:t> </a:t>
            </a:r>
            <a:r>
              <a:rPr dirty="0" sz="5700" spc="320">
                <a:latin typeface="Times New Roman"/>
                <a:cs typeface="Times New Roman"/>
              </a:rPr>
              <a:t>O</a:t>
            </a:r>
            <a:r>
              <a:rPr dirty="0" sz="5700" spc="-195">
                <a:latin typeface="Times New Roman"/>
                <a:cs typeface="Times New Roman"/>
              </a:rPr>
              <a:t> </a:t>
            </a:r>
            <a:r>
              <a:rPr dirty="0" sz="5700" spc="-310">
                <a:latin typeface="Times New Roman"/>
                <a:cs typeface="Times New Roman"/>
              </a:rPr>
              <a:t>P</a:t>
            </a:r>
            <a:r>
              <a:rPr dirty="0" sz="5700" spc="-415">
                <a:latin typeface="Times New Roman"/>
                <a:cs typeface="Times New Roman"/>
              </a:rPr>
              <a:t>o</a:t>
            </a:r>
            <a:r>
              <a:rPr dirty="0" sz="5700" spc="-45">
                <a:latin typeface="Times New Roman"/>
                <a:cs typeface="Times New Roman"/>
              </a:rPr>
              <a:t>v</a:t>
            </a:r>
            <a:r>
              <a:rPr dirty="0" sz="5700" spc="-130">
                <a:latin typeface="Times New Roman"/>
                <a:cs typeface="Times New Roman"/>
              </a:rPr>
              <a:t>o</a:t>
            </a:r>
            <a:r>
              <a:rPr dirty="0" sz="5700" spc="-195">
                <a:latin typeface="Times New Roman"/>
                <a:cs typeface="Times New Roman"/>
              </a:rPr>
              <a:t> </a:t>
            </a:r>
            <a:r>
              <a:rPr dirty="0" sz="5700" spc="-330">
                <a:latin typeface="Times New Roman"/>
                <a:cs typeface="Times New Roman"/>
              </a:rPr>
              <a:t>d</a:t>
            </a:r>
            <a:r>
              <a:rPr dirty="0" sz="5700" spc="-10">
                <a:latin typeface="Times New Roman"/>
                <a:cs typeface="Times New Roman"/>
              </a:rPr>
              <a:t>e</a:t>
            </a:r>
            <a:r>
              <a:rPr dirty="0" sz="5700" spc="-195">
                <a:latin typeface="Times New Roman"/>
                <a:cs typeface="Times New Roman"/>
              </a:rPr>
              <a:t> </a:t>
            </a:r>
            <a:r>
              <a:rPr dirty="0" sz="5700" spc="-645">
                <a:latin typeface="Times New Roman"/>
                <a:cs typeface="Times New Roman"/>
              </a:rPr>
              <a:t>D</a:t>
            </a:r>
            <a:r>
              <a:rPr dirty="0" sz="5700" spc="-295">
                <a:latin typeface="Times New Roman"/>
                <a:cs typeface="Times New Roman"/>
              </a:rPr>
              <a:t>e</a:t>
            </a:r>
            <a:r>
              <a:rPr dirty="0" sz="5700" spc="-25">
                <a:latin typeface="Times New Roman"/>
                <a:cs typeface="Times New Roman"/>
              </a:rPr>
              <a:t>u</a:t>
            </a:r>
            <a:r>
              <a:rPr dirty="0" sz="5700" spc="10">
                <a:latin typeface="Times New Roman"/>
                <a:cs typeface="Times New Roman"/>
              </a:rPr>
              <a:t>s  </a:t>
            </a:r>
            <a:r>
              <a:rPr dirty="0" sz="5700" spc="-60">
                <a:latin typeface="Times New Roman"/>
                <a:cs typeface="Times New Roman"/>
              </a:rPr>
              <a:t>registrou</a:t>
            </a:r>
            <a:r>
              <a:rPr dirty="0" sz="5700" spc="-55">
                <a:latin typeface="Times New Roman"/>
                <a:cs typeface="Times New Roman"/>
              </a:rPr>
              <a:t> </a:t>
            </a:r>
            <a:r>
              <a:rPr dirty="0" sz="5700" spc="-70">
                <a:latin typeface="Times New Roman"/>
                <a:cs typeface="Times New Roman"/>
              </a:rPr>
              <a:t>sua</a:t>
            </a:r>
            <a:r>
              <a:rPr dirty="0" sz="5700" spc="-65">
                <a:latin typeface="Times New Roman"/>
                <a:cs typeface="Times New Roman"/>
              </a:rPr>
              <a:t> </a:t>
            </a:r>
            <a:r>
              <a:rPr dirty="0" sz="5700" spc="-40">
                <a:latin typeface="Times New Roman"/>
                <a:cs typeface="Times New Roman"/>
              </a:rPr>
              <a:t>história</a:t>
            </a:r>
            <a:r>
              <a:rPr dirty="0" sz="5700" spc="-35">
                <a:latin typeface="Times New Roman"/>
                <a:cs typeface="Times New Roman"/>
              </a:rPr>
              <a:t> </a:t>
            </a:r>
            <a:r>
              <a:rPr dirty="0" sz="5700" spc="-5">
                <a:latin typeface="Times New Roman"/>
                <a:cs typeface="Times New Roman"/>
              </a:rPr>
              <a:t>numa</a:t>
            </a:r>
            <a:r>
              <a:rPr dirty="0" sz="5700">
                <a:latin typeface="Times New Roman"/>
                <a:cs typeface="Times New Roman"/>
              </a:rPr>
              <a:t> </a:t>
            </a:r>
            <a:r>
              <a:rPr dirty="0" sz="5700" spc="-125">
                <a:latin typeface="Times New Roman"/>
                <a:cs typeface="Times New Roman"/>
              </a:rPr>
              <a:t>memória</a:t>
            </a:r>
            <a:r>
              <a:rPr dirty="0" sz="5700" spc="-120">
                <a:latin typeface="Times New Roman"/>
                <a:cs typeface="Times New Roman"/>
              </a:rPr>
              <a:t> </a:t>
            </a:r>
            <a:r>
              <a:rPr dirty="0" sz="5700" spc="-110">
                <a:latin typeface="Times New Roman"/>
                <a:cs typeface="Times New Roman"/>
              </a:rPr>
              <a:t>escrita:</a:t>
            </a:r>
            <a:r>
              <a:rPr dirty="0" sz="5700" spc="-105">
                <a:latin typeface="Times New Roman"/>
                <a:cs typeface="Times New Roman"/>
              </a:rPr>
              <a:t> </a:t>
            </a:r>
            <a:r>
              <a:rPr dirty="0" sz="5700" spc="85">
                <a:latin typeface="Times New Roman"/>
                <a:cs typeface="Times New Roman"/>
              </a:rPr>
              <a:t>a</a:t>
            </a:r>
            <a:r>
              <a:rPr dirty="0" sz="5700" spc="90">
                <a:latin typeface="Times New Roman"/>
                <a:cs typeface="Times New Roman"/>
              </a:rPr>
              <a:t> </a:t>
            </a:r>
            <a:r>
              <a:rPr dirty="0" sz="5700" spc="-300">
                <a:latin typeface="Times New Roman"/>
                <a:cs typeface="Times New Roman"/>
              </a:rPr>
              <a:t>Bíblia. </a:t>
            </a:r>
            <a:r>
              <a:rPr dirty="0" sz="5700" spc="-295">
                <a:latin typeface="Times New Roman"/>
                <a:cs typeface="Times New Roman"/>
              </a:rPr>
              <a:t> </a:t>
            </a:r>
            <a:r>
              <a:rPr dirty="0" sz="5700" spc="-195">
                <a:latin typeface="Times New Roman"/>
                <a:cs typeface="Times New Roman"/>
              </a:rPr>
              <a:t>Páginas</a:t>
            </a:r>
            <a:r>
              <a:rPr dirty="0" sz="5700" spc="-275">
                <a:latin typeface="Times New Roman"/>
                <a:cs typeface="Times New Roman"/>
              </a:rPr>
              <a:t> </a:t>
            </a:r>
            <a:r>
              <a:rPr dirty="0" sz="5700" spc="-70">
                <a:latin typeface="Times New Roman"/>
                <a:cs typeface="Times New Roman"/>
              </a:rPr>
              <a:t>tão</a:t>
            </a:r>
            <a:r>
              <a:rPr dirty="0" sz="5700" spc="-270">
                <a:latin typeface="Times New Roman"/>
                <a:cs typeface="Times New Roman"/>
              </a:rPr>
              <a:t> </a:t>
            </a:r>
            <a:r>
              <a:rPr dirty="0" sz="5700" spc="-70">
                <a:latin typeface="Times New Roman"/>
                <a:cs typeface="Times New Roman"/>
              </a:rPr>
              <a:t>humanas</a:t>
            </a:r>
            <a:r>
              <a:rPr dirty="0" sz="5700" spc="-270">
                <a:latin typeface="Times New Roman"/>
                <a:cs typeface="Times New Roman"/>
              </a:rPr>
              <a:t> </a:t>
            </a:r>
            <a:r>
              <a:rPr dirty="0" sz="5700" spc="-85">
                <a:latin typeface="Times New Roman"/>
                <a:cs typeface="Times New Roman"/>
              </a:rPr>
              <a:t>que</a:t>
            </a:r>
            <a:r>
              <a:rPr dirty="0" sz="5700" spc="-270">
                <a:latin typeface="Times New Roman"/>
                <a:cs typeface="Times New Roman"/>
              </a:rPr>
              <a:t> </a:t>
            </a:r>
            <a:r>
              <a:rPr dirty="0" sz="5700" spc="-120">
                <a:latin typeface="Times New Roman"/>
                <a:cs typeface="Times New Roman"/>
              </a:rPr>
              <a:t>revelam</a:t>
            </a:r>
            <a:r>
              <a:rPr dirty="0" sz="5700" spc="-270">
                <a:latin typeface="Times New Roman"/>
                <a:cs typeface="Times New Roman"/>
              </a:rPr>
              <a:t> </a:t>
            </a:r>
            <a:r>
              <a:rPr dirty="0" sz="5700" spc="-10">
                <a:latin typeface="Times New Roman"/>
                <a:cs typeface="Times New Roman"/>
              </a:rPr>
              <a:t>e</a:t>
            </a:r>
            <a:r>
              <a:rPr dirty="0" sz="5700" spc="-275">
                <a:latin typeface="Times New Roman"/>
                <a:cs typeface="Times New Roman"/>
              </a:rPr>
              <a:t> </a:t>
            </a:r>
            <a:r>
              <a:rPr dirty="0" sz="5700" spc="-225">
                <a:latin typeface="Times New Roman"/>
                <a:cs typeface="Times New Roman"/>
              </a:rPr>
              <a:t>escondem</a:t>
            </a:r>
            <a:r>
              <a:rPr dirty="0" sz="5700" spc="-270">
                <a:latin typeface="Times New Roman"/>
                <a:cs typeface="Times New Roman"/>
              </a:rPr>
              <a:t> </a:t>
            </a:r>
            <a:r>
              <a:rPr dirty="0" sz="5700" spc="85">
                <a:latin typeface="Times New Roman"/>
                <a:cs typeface="Times New Roman"/>
              </a:rPr>
              <a:t>a</a:t>
            </a:r>
            <a:r>
              <a:rPr dirty="0" sz="5700" spc="-270">
                <a:latin typeface="Times New Roman"/>
                <a:cs typeface="Times New Roman"/>
              </a:rPr>
              <a:t> </a:t>
            </a:r>
            <a:r>
              <a:rPr dirty="0" sz="5700" spc="-405">
                <a:latin typeface="Times New Roman"/>
                <a:cs typeface="Times New Roman"/>
              </a:rPr>
              <a:t>PALAVRA </a:t>
            </a:r>
            <a:r>
              <a:rPr dirty="0" sz="5700" spc="-1415">
                <a:latin typeface="Times New Roman"/>
                <a:cs typeface="Times New Roman"/>
              </a:rPr>
              <a:t> </a:t>
            </a:r>
            <a:r>
              <a:rPr dirty="0" sz="5700" spc="-430">
                <a:latin typeface="Times New Roman"/>
                <a:cs typeface="Times New Roman"/>
              </a:rPr>
              <a:t>DE</a:t>
            </a:r>
            <a:r>
              <a:rPr dirty="0" sz="5700" spc="-850">
                <a:latin typeface="Times New Roman"/>
                <a:cs typeface="Times New Roman"/>
              </a:rPr>
              <a:t> </a:t>
            </a:r>
            <a:r>
              <a:rPr dirty="0" sz="5700" spc="-290">
                <a:latin typeface="Times New Roman"/>
                <a:cs typeface="Times New Roman"/>
              </a:rPr>
              <a:t>DEUS.</a:t>
            </a:r>
            <a:endParaRPr sz="5700">
              <a:latin typeface="Times New Roman"/>
              <a:cs typeface="Times New Roman"/>
            </a:endParaRPr>
          </a:p>
          <a:p>
            <a:pPr algn="just" marL="12700" marR="5080">
              <a:lnSpc>
                <a:spcPct val="76800"/>
              </a:lnSpc>
              <a:spcBef>
                <a:spcPts val="2775"/>
              </a:spcBef>
            </a:pPr>
            <a:r>
              <a:rPr dirty="0" sz="5700" spc="-160">
                <a:latin typeface="Times New Roman"/>
                <a:cs typeface="Times New Roman"/>
              </a:rPr>
              <a:t>Com</a:t>
            </a:r>
            <a:r>
              <a:rPr dirty="0" sz="5700" spc="-350">
                <a:latin typeface="Times New Roman"/>
                <a:cs typeface="Times New Roman"/>
              </a:rPr>
              <a:t> </a:t>
            </a:r>
            <a:r>
              <a:rPr dirty="0" sz="5700" spc="-114">
                <a:latin typeface="Times New Roman"/>
                <a:cs typeface="Times New Roman"/>
              </a:rPr>
              <a:t>ambientes,</a:t>
            </a:r>
            <a:r>
              <a:rPr dirty="0" sz="5700" spc="-350">
                <a:latin typeface="Times New Roman"/>
                <a:cs typeface="Times New Roman"/>
              </a:rPr>
              <a:t> </a:t>
            </a:r>
            <a:r>
              <a:rPr dirty="0" sz="5700" spc="-55">
                <a:latin typeface="Times New Roman"/>
                <a:cs typeface="Times New Roman"/>
              </a:rPr>
              <a:t>autores</a:t>
            </a:r>
            <a:r>
              <a:rPr dirty="0" sz="5700" spc="-350">
                <a:latin typeface="Times New Roman"/>
                <a:cs typeface="Times New Roman"/>
              </a:rPr>
              <a:t> </a:t>
            </a:r>
            <a:r>
              <a:rPr dirty="0" sz="5700" spc="-10">
                <a:latin typeface="Times New Roman"/>
                <a:cs typeface="Times New Roman"/>
              </a:rPr>
              <a:t>e</a:t>
            </a:r>
            <a:r>
              <a:rPr dirty="0" sz="5700" spc="-350">
                <a:latin typeface="Times New Roman"/>
                <a:cs typeface="Times New Roman"/>
              </a:rPr>
              <a:t> </a:t>
            </a:r>
            <a:r>
              <a:rPr dirty="0" sz="5700" spc="-275">
                <a:latin typeface="Times New Roman"/>
                <a:cs typeface="Times New Roman"/>
              </a:rPr>
              <a:t>épocas</a:t>
            </a:r>
            <a:r>
              <a:rPr dirty="0" sz="5700" spc="-345">
                <a:latin typeface="Times New Roman"/>
                <a:cs typeface="Times New Roman"/>
              </a:rPr>
              <a:t> </a:t>
            </a:r>
            <a:r>
              <a:rPr dirty="0" sz="5700" spc="-65">
                <a:latin typeface="Times New Roman"/>
                <a:cs typeface="Times New Roman"/>
              </a:rPr>
              <a:t>distintas,</a:t>
            </a:r>
            <a:r>
              <a:rPr dirty="0" sz="5700" spc="-350">
                <a:latin typeface="Times New Roman"/>
                <a:cs typeface="Times New Roman"/>
              </a:rPr>
              <a:t> </a:t>
            </a:r>
            <a:r>
              <a:rPr dirty="0" sz="5700" spc="-200">
                <a:latin typeface="Times New Roman"/>
                <a:cs typeface="Times New Roman"/>
              </a:rPr>
              <a:t>os</a:t>
            </a:r>
            <a:r>
              <a:rPr dirty="0" sz="5700" spc="-350">
                <a:latin typeface="Times New Roman"/>
                <a:cs typeface="Times New Roman"/>
              </a:rPr>
              <a:t> </a:t>
            </a:r>
            <a:r>
              <a:rPr dirty="0" sz="5700" spc="-110">
                <a:latin typeface="Times New Roman"/>
                <a:cs typeface="Times New Roman"/>
              </a:rPr>
              <a:t>livros</a:t>
            </a:r>
            <a:r>
              <a:rPr dirty="0" sz="5700" spc="-350">
                <a:latin typeface="Times New Roman"/>
                <a:cs typeface="Times New Roman"/>
              </a:rPr>
              <a:t> </a:t>
            </a:r>
            <a:r>
              <a:rPr dirty="0" sz="5700" spc="-260">
                <a:latin typeface="Times New Roman"/>
                <a:cs typeface="Times New Roman"/>
              </a:rPr>
              <a:t>bíblicos </a:t>
            </a:r>
            <a:r>
              <a:rPr dirty="0" sz="5700" spc="-1410">
                <a:latin typeface="Times New Roman"/>
                <a:cs typeface="Times New Roman"/>
              </a:rPr>
              <a:t> </a:t>
            </a:r>
            <a:r>
              <a:rPr dirty="0" sz="5700" spc="45">
                <a:latin typeface="Times New Roman"/>
                <a:cs typeface="Times New Roman"/>
              </a:rPr>
              <a:t>narram </a:t>
            </a:r>
            <a:r>
              <a:rPr dirty="0" sz="5700" spc="-90">
                <a:latin typeface="Times New Roman"/>
                <a:cs typeface="Times New Roman"/>
              </a:rPr>
              <a:t>as </a:t>
            </a:r>
            <a:r>
              <a:rPr dirty="0" sz="5700" spc="-135">
                <a:latin typeface="Times New Roman"/>
                <a:cs typeface="Times New Roman"/>
              </a:rPr>
              <a:t>grandes </a:t>
            </a:r>
            <a:r>
              <a:rPr dirty="0" sz="5700" spc="-90">
                <a:latin typeface="Times New Roman"/>
                <a:cs typeface="Times New Roman"/>
              </a:rPr>
              <a:t>linhas </a:t>
            </a:r>
            <a:r>
              <a:rPr dirty="0" sz="5700" spc="-120">
                <a:latin typeface="Times New Roman"/>
                <a:cs typeface="Times New Roman"/>
              </a:rPr>
              <a:t>da </a:t>
            </a:r>
            <a:r>
              <a:rPr dirty="0" sz="5700" spc="-40">
                <a:latin typeface="Times New Roman"/>
                <a:cs typeface="Times New Roman"/>
              </a:rPr>
              <a:t>história</a:t>
            </a:r>
            <a:r>
              <a:rPr dirty="0" sz="5700" spc="-35">
                <a:latin typeface="Times New Roman"/>
                <a:cs typeface="Times New Roman"/>
              </a:rPr>
              <a:t> </a:t>
            </a:r>
            <a:r>
              <a:rPr dirty="0" sz="5700" spc="-120">
                <a:latin typeface="Times New Roman"/>
                <a:cs typeface="Times New Roman"/>
              </a:rPr>
              <a:t>da </a:t>
            </a:r>
            <a:r>
              <a:rPr dirty="0" sz="5700" spc="-245">
                <a:latin typeface="Times New Roman"/>
                <a:cs typeface="Times New Roman"/>
              </a:rPr>
              <a:t>salvação </a:t>
            </a:r>
            <a:r>
              <a:rPr dirty="0" sz="5700" spc="-20">
                <a:latin typeface="Times New Roman"/>
                <a:cs typeface="Times New Roman"/>
              </a:rPr>
              <a:t>no </a:t>
            </a:r>
            <a:r>
              <a:rPr dirty="0" sz="5700" spc="-100">
                <a:latin typeface="Times New Roman"/>
                <a:cs typeface="Times New Roman"/>
              </a:rPr>
              <a:t>seu </a:t>
            </a:r>
            <a:r>
              <a:rPr dirty="0" sz="5700" spc="-95">
                <a:latin typeface="Times New Roman"/>
                <a:cs typeface="Times New Roman"/>
              </a:rPr>
              <a:t> </a:t>
            </a:r>
            <a:r>
              <a:rPr dirty="0" sz="5700" spc="300">
                <a:latin typeface="Times New Roman"/>
                <a:cs typeface="Times New Roman"/>
              </a:rPr>
              <a:t>t</a:t>
            </a:r>
            <a:r>
              <a:rPr dirty="0" sz="5700" spc="-415">
                <a:latin typeface="Times New Roman"/>
                <a:cs typeface="Times New Roman"/>
              </a:rPr>
              <a:t>o</a:t>
            </a:r>
            <a:r>
              <a:rPr dirty="0" sz="5700" spc="235">
                <a:latin typeface="Times New Roman"/>
                <a:cs typeface="Times New Roman"/>
              </a:rPr>
              <a:t>r</a:t>
            </a:r>
            <a:r>
              <a:rPr dirty="0" sz="5700" spc="85">
                <a:latin typeface="Times New Roman"/>
                <a:cs typeface="Times New Roman"/>
              </a:rPr>
              <a:t>n</a:t>
            </a:r>
            <a:r>
              <a:rPr dirty="0" sz="5700" spc="-200">
                <a:latin typeface="Times New Roman"/>
                <a:cs typeface="Times New Roman"/>
              </a:rPr>
              <a:t>a</a:t>
            </a:r>
            <a:r>
              <a:rPr dirty="0" sz="5700" spc="235">
                <a:latin typeface="Times New Roman"/>
                <a:cs typeface="Times New Roman"/>
              </a:rPr>
              <a:t>r</a:t>
            </a:r>
            <a:r>
              <a:rPr dirty="0" sz="5700" spc="459">
                <a:latin typeface="Times New Roman"/>
                <a:cs typeface="Times New Roman"/>
              </a:rPr>
              <a:t>-</a:t>
            </a:r>
            <a:r>
              <a:rPr dirty="0" sz="5700" spc="-270">
                <a:latin typeface="Times New Roman"/>
                <a:cs typeface="Times New Roman"/>
              </a:rPr>
              <a:t>s</a:t>
            </a:r>
            <a:r>
              <a:rPr dirty="0" sz="5700" spc="-10">
                <a:latin typeface="Times New Roman"/>
                <a:cs typeface="Times New Roman"/>
              </a:rPr>
              <a:t>e</a:t>
            </a:r>
            <a:r>
              <a:rPr dirty="0" sz="5700" spc="-844">
                <a:latin typeface="Times New Roman"/>
                <a:cs typeface="Times New Roman"/>
              </a:rPr>
              <a:t> </a:t>
            </a:r>
            <a:r>
              <a:rPr dirty="0" sz="5700" spc="-165">
                <a:latin typeface="Times New Roman"/>
                <a:cs typeface="Times New Roman"/>
              </a:rPr>
              <a:t>m</a:t>
            </a:r>
            <a:r>
              <a:rPr dirty="0" sz="5700" spc="-295">
                <a:latin typeface="Times New Roman"/>
                <a:cs typeface="Times New Roman"/>
              </a:rPr>
              <a:t>e</a:t>
            </a:r>
            <a:r>
              <a:rPr dirty="0" sz="5700" spc="-165">
                <a:latin typeface="Times New Roman"/>
                <a:cs typeface="Times New Roman"/>
              </a:rPr>
              <a:t>m</a:t>
            </a:r>
            <a:r>
              <a:rPr dirty="0" sz="5700" spc="-470">
                <a:latin typeface="Times New Roman"/>
                <a:cs typeface="Times New Roman"/>
              </a:rPr>
              <a:t>ó</a:t>
            </a:r>
            <a:r>
              <a:rPr dirty="0" sz="5700" spc="235">
                <a:latin typeface="Times New Roman"/>
                <a:cs typeface="Times New Roman"/>
              </a:rPr>
              <a:t>r</a:t>
            </a:r>
            <a:r>
              <a:rPr dirty="0" sz="5700" spc="-114">
                <a:latin typeface="Times New Roman"/>
                <a:cs typeface="Times New Roman"/>
              </a:rPr>
              <a:t>i</a:t>
            </a:r>
            <a:r>
              <a:rPr dirty="0" sz="5700" spc="85">
                <a:latin typeface="Times New Roman"/>
                <a:cs typeface="Times New Roman"/>
              </a:rPr>
              <a:t>a</a:t>
            </a:r>
            <a:r>
              <a:rPr dirty="0" sz="5700" spc="-844">
                <a:latin typeface="Times New Roman"/>
                <a:cs typeface="Times New Roman"/>
              </a:rPr>
              <a:t> </a:t>
            </a:r>
            <a:r>
              <a:rPr dirty="0" sz="5700" spc="-295">
                <a:latin typeface="Times New Roman"/>
                <a:cs typeface="Times New Roman"/>
              </a:rPr>
              <a:t>e</a:t>
            </a:r>
            <a:r>
              <a:rPr dirty="0" sz="5700" spc="-270">
                <a:latin typeface="Times New Roman"/>
                <a:cs typeface="Times New Roman"/>
              </a:rPr>
              <a:t>s</a:t>
            </a:r>
            <a:r>
              <a:rPr dirty="0" sz="5700" spc="-385">
                <a:latin typeface="Times New Roman"/>
                <a:cs typeface="Times New Roman"/>
              </a:rPr>
              <a:t>c</a:t>
            </a:r>
            <a:r>
              <a:rPr dirty="0" sz="5700" spc="235">
                <a:latin typeface="Times New Roman"/>
                <a:cs typeface="Times New Roman"/>
              </a:rPr>
              <a:t>r</a:t>
            </a:r>
            <a:r>
              <a:rPr dirty="0" sz="5700" spc="-114">
                <a:latin typeface="Times New Roman"/>
                <a:cs typeface="Times New Roman"/>
              </a:rPr>
              <a:t>i</a:t>
            </a:r>
            <a:r>
              <a:rPr dirty="0" sz="5700" spc="300">
                <a:latin typeface="Times New Roman"/>
                <a:cs typeface="Times New Roman"/>
              </a:rPr>
              <a:t>t</a:t>
            </a:r>
            <a:r>
              <a:rPr dirty="0" sz="5700" spc="85">
                <a:latin typeface="Times New Roman"/>
                <a:cs typeface="Times New Roman"/>
              </a:rPr>
              <a:t>a</a:t>
            </a:r>
            <a:r>
              <a:rPr dirty="0" sz="5700" spc="-844">
                <a:latin typeface="Times New Roman"/>
                <a:cs typeface="Times New Roman"/>
              </a:rPr>
              <a:t> </a:t>
            </a:r>
            <a:r>
              <a:rPr dirty="0" sz="5700" spc="85">
                <a:latin typeface="Times New Roman"/>
                <a:cs typeface="Times New Roman"/>
              </a:rPr>
              <a:t>n</a:t>
            </a:r>
            <a:r>
              <a:rPr dirty="0" sz="5700" spc="85">
                <a:latin typeface="Times New Roman"/>
                <a:cs typeface="Times New Roman"/>
              </a:rPr>
              <a:t>a</a:t>
            </a:r>
            <a:r>
              <a:rPr dirty="0" sz="5700" spc="-844">
                <a:latin typeface="Times New Roman"/>
                <a:cs typeface="Times New Roman"/>
              </a:rPr>
              <a:t> </a:t>
            </a:r>
            <a:r>
              <a:rPr dirty="0" sz="5700" spc="-819">
                <a:latin typeface="Times New Roman"/>
                <a:cs typeface="Times New Roman"/>
              </a:rPr>
              <a:t>B</a:t>
            </a:r>
            <a:r>
              <a:rPr dirty="0" sz="5700" spc="-405">
                <a:latin typeface="Times New Roman"/>
                <a:cs typeface="Times New Roman"/>
              </a:rPr>
              <a:t>í</a:t>
            </a:r>
            <a:r>
              <a:rPr dirty="0" sz="5700" spc="-210">
                <a:latin typeface="Times New Roman"/>
                <a:cs typeface="Times New Roman"/>
              </a:rPr>
              <a:t>b</a:t>
            </a:r>
            <a:r>
              <a:rPr dirty="0" sz="5700" spc="-345">
                <a:latin typeface="Times New Roman"/>
                <a:cs typeface="Times New Roman"/>
              </a:rPr>
              <a:t>l</a:t>
            </a:r>
            <a:r>
              <a:rPr dirty="0" sz="5700" spc="-114">
                <a:latin typeface="Times New Roman"/>
                <a:cs typeface="Times New Roman"/>
              </a:rPr>
              <a:t>i</a:t>
            </a:r>
            <a:r>
              <a:rPr dirty="0" sz="5700" spc="-200">
                <a:latin typeface="Times New Roman"/>
                <a:cs typeface="Times New Roman"/>
              </a:rPr>
              <a:t>a</a:t>
            </a:r>
            <a:r>
              <a:rPr dirty="0" sz="5700" spc="-10">
                <a:latin typeface="Times New Roman"/>
                <a:cs typeface="Times New Roman"/>
              </a:rPr>
              <a:t>.</a:t>
            </a:r>
            <a:endParaRPr sz="5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6673" y="806759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4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5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8" y="985955"/>
                </a:lnTo>
                <a:lnTo>
                  <a:pt x="298688" y="973587"/>
                </a:lnTo>
                <a:lnTo>
                  <a:pt x="278008" y="966165"/>
                </a:lnTo>
                <a:lnTo>
                  <a:pt x="255778" y="964181"/>
                </a:lnTo>
                <a:lnTo>
                  <a:pt x="235151" y="961500"/>
                </a:lnTo>
                <a:lnTo>
                  <a:pt x="217028" y="952435"/>
                </a:lnTo>
                <a:lnTo>
                  <a:pt x="202806" y="938001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4" y="859103"/>
                </a:lnTo>
                <a:lnTo>
                  <a:pt x="114985" y="850180"/>
                </a:lnTo>
                <a:lnTo>
                  <a:pt x="100551" y="835958"/>
                </a:lnTo>
                <a:lnTo>
                  <a:pt x="91486" y="817835"/>
                </a:lnTo>
                <a:lnTo>
                  <a:pt x="88805" y="797208"/>
                </a:lnTo>
                <a:lnTo>
                  <a:pt x="86821" y="774978"/>
                </a:lnTo>
                <a:lnTo>
                  <a:pt x="79399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8" y="689188"/>
                </a:lnTo>
                <a:lnTo>
                  <a:pt x="22747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7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9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6" y="235151"/>
                </a:lnTo>
                <a:lnTo>
                  <a:pt x="100551" y="217028"/>
                </a:lnTo>
                <a:lnTo>
                  <a:pt x="114985" y="202806"/>
                </a:lnTo>
                <a:lnTo>
                  <a:pt x="133774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8" y="79399"/>
                </a:lnTo>
                <a:lnTo>
                  <a:pt x="316848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9" y="25768"/>
                </a:lnTo>
                <a:lnTo>
                  <a:pt x="383835" y="22747"/>
                </a:lnTo>
                <a:lnTo>
                  <a:pt x="404281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9" y="67031"/>
                </a:lnTo>
                <a:lnTo>
                  <a:pt x="754299" y="79399"/>
                </a:lnTo>
                <a:lnTo>
                  <a:pt x="774978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1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5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1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9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9" y="1021432"/>
                </a:lnTo>
                <a:lnTo>
                  <a:pt x="426036" y="1021432"/>
                </a:lnTo>
                <a:lnTo>
                  <a:pt x="404281" y="1026415"/>
                </a:lnTo>
                <a:lnTo>
                  <a:pt x="383835" y="1030239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669151" y="1030239"/>
                </a:moveTo>
                <a:lnTo>
                  <a:pt x="648705" y="1026415"/>
                </a:lnTo>
                <a:lnTo>
                  <a:pt x="626950" y="1021432"/>
                </a:lnTo>
                <a:lnTo>
                  <a:pt x="700339" y="1021432"/>
                </a:lnTo>
                <a:lnTo>
                  <a:pt x="689188" y="1027218"/>
                </a:lnTo>
                <a:lnTo>
                  <a:pt x="669151" y="1030239"/>
                </a:lnTo>
                <a:close/>
              </a:path>
              <a:path w="1053464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53020" y="743603"/>
            <a:ext cx="14235430" cy="9912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34"/>
              </a:lnSpc>
              <a:tabLst>
                <a:tab pos="866775" algn="l"/>
              </a:tabLst>
            </a:pPr>
            <a:r>
              <a:rPr dirty="0" sz="6500" spc="10">
                <a:solidFill>
                  <a:srgbClr val="FFFFFF"/>
                </a:solidFill>
              </a:rPr>
              <a:t>2</a:t>
            </a:r>
            <a:r>
              <a:rPr dirty="0" sz="6500" spc="10">
                <a:solidFill>
                  <a:srgbClr val="FFFFFF"/>
                </a:solidFill>
              </a:rPr>
              <a:t>	</a:t>
            </a:r>
            <a:r>
              <a:rPr dirty="0" sz="6300" spc="-340"/>
              <a:t>F</a:t>
            </a:r>
            <a:r>
              <a:rPr dirty="0" sz="6300" spc="35"/>
              <a:t>O</a:t>
            </a:r>
            <a:r>
              <a:rPr dirty="0" sz="6300" spc="-585"/>
              <a:t>R</a:t>
            </a:r>
            <a:r>
              <a:rPr dirty="0" sz="6300" spc="-470"/>
              <a:t>M</a:t>
            </a:r>
            <a:r>
              <a:rPr dirty="0" sz="6300" spc="-500"/>
              <a:t>A</a:t>
            </a:r>
            <a:r>
              <a:rPr dirty="0" sz="6300" spc="-215"/>
              <a:t>Ç</a:t>
            </a:r>
            <a:r>
              <a:rPr dirty="0" sz="6300" spc="-325"/>
              <a:t>Ã</a:t>
            </a:r>
            <a:r>
              <a:rPr dirty="0" sz="6300" spc="350"/>
              <a:t>O</a:t>
            </a:r>
            <a:r>
              <a:rPr dirty="0" sz="6300" spc="-935"/>
              <a:t> </a:t>
            </a:r>
            <a:r>
              <a:rPr dirty="0" sz="6300" spc="-715"/>
              <a:t>D</a:t>
            </a:r>
            <a:r>
              <a:rPr dirty="0" sz="6300" spc="350"/>
              <a:t>O</a:t>
            </a:r>
            <a:r>
              <a:rPr dirty="0" sz="6300" spc="-935"/>
              <a:t> </a:t>
            </a:r>
            <a:r>
              <a:rPr dirty="0" sz="6300" spc="-500"/>
              <a:t>A</a:t>
            </a:r>
            <a:r>
              <a:rPr dirty="0" sz="6300" spc="-615"/>
              <a:t>N</a:t>
            </a:r>
            <a:r>
              <a:rPr dirty="0" sz="6300" spc="-455"/>
              <a:t>T</a:t>
            </a:r>
            <a:r>
              <a:rPr dirty="0" sz="6300" spc="-90"/>
              <a:t>I</a:t>
            </a:r>
            <a:r>
              <a:rPr dirty="0" sz="6300" spc="-245"/>
              <a:t>G</a:t>
            </a:r>
            <a:r>
              <a:rPr dirty="0" sz="6300" spc="350"/>
              <a:t>O</a:t>
            </a:r>
            <a:r>
              <a:rPr dirty="0" sz="6300" spc="-935"/>
              <a:t> </a:t>
            </a:r>
            <a:r>
              <a:rPr dirty="0" sz="6300" spc="-455"/>
              <a:t>T</a:t>
            </a:r>
            <a:r>
              <a:rPr dirty="0" sz="6300" spc="-560"/>
              <a:t>E</a:t>
            </a:r>
            <a:r>
              <a:rPr dirty="0" sz="6300" spc="-190"/>
              <a:t>S</a:t>
            </a:r>
            <a:r>
              <a:rPr dirty="0" sz="6300" spc="-455"/>
              <a:t>T</a:t>
            </a:r>
            <a:r>
              <a:rPr dirty="0" sz="6300" spc="-500"/>
              <a:t>A</a:t>
            </a:r>
            <a:r>
              <a:rPr dirty="0" sz="6300" spc="-470"/>
              <a:t>M</a:t>
            </a:r>
            <a:r>
              <a:rPr dirty="0" sz="6300" spc="-560"/>
              <a:t>E</a:t>
            </a:r>
            <a:r>
              <a:rPr dirty="0" sz="6300" spc="-615"/>
              <a:t>N</a:t>
            </a:r>
            <a:r>
              <a:rPr dirty="0" sz="6300" spc="-455"/>
              <a:t>T</a:t>
            </a:r>
            <a:r>
              <a:rPr dirty="0" sz="6300" spc="350"/>
              <a:t>O</a:t>
            </a:r>
            <a:endParaRPr sz="6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85" y="0"/>
            <a:ext cx="18298160" cy="10292715"/>
            <a:chOff x="-9585" y="0"/>
            <a:chExt cx="18298160" cy="1029271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7423130" cy="10287000"/>
            </a:xfrm>
            <a:custGeom>
              <a:avLst/>
              <a:gdLst/>
              <a:ahLst/>
              <a:cxnLst/>
              <a:rect l="l" t="t" r="r" b="b"/>
              <a:pathLst>
                <a:path w="17423130" h="10287000">
                  <a:moveTo>
                    <a:pt x="13754" y="10286987"/>
                  </a:moveTo>
                  <a:lnTo>
                    <a:pt x="0" y="10278402"/>
                  </a:lnTo>
                  <a:lnTo>
                    <a:pt x="0" y="10286987"/>
                  </a:lnTo>
                  <a:lnTo>
                    <a:pt x="13754" y="10286987"/>
                  </a:lnTo>
                  <a:close/>
                </a:path>
                <a:path w="17423130" h="10287000">
                  <a:moveTo>
                    <a:pt x="406527" y="10278542"/>
                  </a:moveTo>
                  <a:lnTo>
                    <a:pt x="0" y="10024770"/>
                  </a:lnTo>
                  <a:lnTo>
                    <a:pt x="0" y="10062146"/>
                  </a:lnTo>
                  <a:lnTo>
                    <a:pt x="360197" y="10286987"/>
                  </a:lnTo>
                  <a:lnTo>
                    <a:pt x="401256" y="10286987"/>
                  </a:lnTo>
                  <a:lnTo>
                    <a:pt x="406527" y="10278542"/>
                  </a:lnTo>
                  <a:close/>
                </a:path>
                <a:path w="17423130" h="10287000">
                  <a:moveTo>
                    <a:pt x="3437102" y="0"/>
                  </a:moveTo>
                  <a:lnTo>
                    <a:pt x="3399726" y="0"/>
                  </a:lnTo>
                  <a:lnTo>
                    <a:pt x="0" y="5446509"/>
                  </a:lnTo>
                  <a:lnTo>
                    <a:pt x="0" y="5506390"/>
                  </a:lnTo>
                  <a:lnTo>
                    <a:pt x="3437102" y="0"/>
                  </a:lnTo>
                  <a:close/>
                </a:path>
                <a:path w="17423130" h="10287000">
                  <a:moveTo>
                    <a:pt x="3562578" y="0"/>
                  </a:moveTo>
                  <a:lnTo>
                    <a:pt x="3525202" y="0"/>
                  </a:lnTo>
                  <a:lnTo>
                    <a:pt x="0" y="5647525"/>
                  </a:lnTo>
                  <a:lnTo>
                    <a:pt x="0" y="5707405"/>
                  </a:lnTo>
                  <a:lnTo>
                    <a:pt x="3562578" y="0"/>
                  </a:lnTo>
                  <a:close/>
                </a:path>
                <a:path w="17423130" h="10287000">
                  <a:moveTo>
                    <a:pt x="3698735" y="0"/>
                  </a:moveTo>
                  <a:lnTo>
                    <a:pt x="3661359" y="0"/>
                  </a:lnTo>
                  <a:lnTo>
                    <a:pt x="0" y="5865660"/>
                  </a:lnTo>
                  <a:lnTo>
                    <a:pt x="0" y="5925540"/>
                  </a:lnTo>
                  <a:lnTo>
                    <a:pt x="3698735" y="0"/>
                  </a:lnTo>
                  <a:close/>
                </a:path>
                <a:path w="17423130" h="10287000">
                  <a:moveTo>
                    <a:pt x="17422749" y="4258208"/>
                  </a:moveTo>
                  <a:lnTo>
                    <a:pt x="17422279" y="4256176"/>
                  </a:lnTo>
                  <a:lnTo>
                    <a:pt x="17369740" y="4223372"/>
                  </a:lnTo>
                  <a:lnTo>
                    <a:pt x="10603700" y="0"/>
                  </a:lnTo>
                  <a:lnTo>
                    <a:pt x="10543819" y="0"/>
                  </a:lnTo>
                  <a:lnTo>
                    <a:pt x="17379849" y="4267060"/>
                  </a:lnTo>
                  <a:lnTo>
                    <a:pt x="17282706" y="4422686"/>
                  </a:lnTo>
                  <a:lnTo>
                    <a:pt x="10197363" y="0"/>
                  </a:lnTo>
                  <a:lnTo>
                    <a:pt x="10137483" y="0"/>
                  </a:lnTo>
                  <a:lnTo>
                    <a:pt x="17265904" y="4449584"/>
                  </a:lnTo>
                  <a:lnTo>
                    <a:pt x="17178363" y="4589856"/>
                  </a:lnTo>
                  <a:lnTo>
                    <a:pt x="9825253" y="0"/>
                  </a:lnTo>
                  <a:lnTo>
                    <a:pt x="9765373" y="0"/>
                  </a:lnTo>
                  <a:lnTo>
                    <a:pt x="17161574" y="4616755"/>
                  </a:lnTo>
                  <a:lnTo>
                    <a:pt x="13622185" y="10286987"/>
                  </a:lnTo>
                  <a:lnTo>
                    <a:pt x="13659574" y="10286987"/>
                  </a:lnTo>
                  <a:lnTo>
                    <a:pt x="17188460" y="4633531"/>
                  </a:lnTo>
                  <a:lnTo>
                    <a:pt x="17251871" y="4673104"/>
                  </a:lnTo>
                  <a:lnTo>
                    <a:pt x="13747674" y="10286987"/>
                  </a:lnTo>
                  <a:lnTo>
                    <a:pt x="13785050" y="10286987"/>
                  </a:lnTo>
                  <a:lnTo>
                    <a:pt x="17278769" y="4689894"/>
                  </a:lnTo>
                  <a:lnTo>
                    <a:pt x="17349864" y="4734255"/>
                  </a:lnTo>
                  <a:lnTo>
                    <a:pt x="13883831" y="10286987"/>
                  </a:lnTo>
                  <a:lnTo>
                    <a:pt x="13921207" y="10286987"/>
                  </a:lnTo>
                  <a:lnTo>
                    <a:pt x="17393552" y="4724146"/>
                  </a:lnTo>
                  <a:lnTo>
                    <a:pt x="17339755" y="4690567"/>
                  </a:lnTo>
                  <a:lnTo>
                    <a:pt x="17295559" y="4662995"/>
                  </a:lnTo>
                  <a:lnTo>
                    <a:pt x="17399902" y="4495838"/>
                  </a:lnTo>
                  <a:lnTo>
                    <a:pt x="17356214" y="4468571"/>
                  </a:lnTo>
                  <a:lnTo>
                    <a:pt x="17356214" y="4505947"/>
                  </a:lnTo>
                  <a:lnTo>
                    <a:pt x="17268660" y="4646206"/>
                  </a:lnTo>
                  <a:lnTo>
                    <a:pt x="17205262" y="4606633"/>
                  </a:lnTo>
                  <a:lnTo>
                    <a:pt x="17292803" y="4466374"/>
                  </a:lnTo>
                  <a:lnTo>
                    <a:pt x="17356214" y="4505947"/>
                  </a:lnTo>
                  <a:lnTo>
                    <a:pt x="17356214" y="4468571"/>
                  </a:lnTo>
                  <a:lnTo>
                    <a:pt x="17346105" y="4462259"/>
                  </a:lnTo>
                  <a:lnTo>
                    <a:pt x="17309592" y="4439475"/>
                  </a:lnTo>
                  <a:lnTo>
                    <a:pt x="17422749" y="4258208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85" y="7437821"/>
              <a:ext cx="2324259" cy="28547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0456" y="0"/>
              <a:ext cx="3977542" cy="3416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287180" y="960504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9151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0"/>
              </a:spcBef>
            </a:pPr>
            <a:r>
              <a:rPr dirty="0" sz="4500" spc="85"/>
              <a:t>Séculos</a:t>
            </a:r>
            <a:r>
              <a:rPr dirty="0" sz="4500" spc="-105"/>
              <a:t> </a:t>
            </a:r>
            <a:r>
              <a:rPr dirty="0" sz="4500" spc="120"/>
              <a:t>XIX</a:t>
            </a:r>
            <a:r>
              <a:rPr dirty="0" sz="4500" spc="-100"/>
              <a:t> </a:t>
            </a:r>
            <a:r>
              <a:rPr dirty="0" sz="4500" spc="350"/>
              <a:t>a</a:t>
            </a:r>
            <a:r>
              <a:rPr dirty="0" sz="4500" spc="-105"/>
              <a:t> </a:t>
            </a:r>
            <a:r>
              <a:rPr dirty="0" sz="4500" spc="120"/>
              <a:t>XVI</a:t>
            </a:r>
            <a:r>
              <a:rPr dirty="0" sz="4500" spc="-100"/>
              <a:t> </a:t>
            </a:r>
            <a:r>
              <a:rPr dirty="0" sz="4500" spc="220"/>
              <a:t>a.</a:t>
            </a:r>
            <a:r>
              <a:rPr dirty="0" sz="4500" spc="-100"/>
              <a:t> </a:t>
            </a:r>
            <a:r>
              <a:rPr dirty="0" sz="4500" spc="135"/>
              <a:t>C.</a:t>
            </a:r>
            <a:endParaRPr sz="4500"/>
          </a:p>
          <a:p>
            <a:pPr algn="just" marL="12700" marR="5080">
              <a:lnSpc>
                <a:spcPts val="6300"/>
              </a:lnSpc>
              <a:spcBef>
                <a:spcPts val="359"/>
              </a:spcBef>
            </a:pPr>
            <a:r>
              <a:rPr dirty="0" sz="4500" spc="70"/>
              <a:t>Os </a:t>
            </a:r>
            <a:r>
              <a:rPr dirty="0" sz="4500" spc="200"/>
              <a:t>patriarcas </a:t>
            </a:r>
            <a:r>
              <a:rPr dirty="0" sz="4500" spc="180"/>
              <a:t>Abraão, </a:t>
            </a:r>
            <a:r>
              <a:rPr dirty="0" sz="4500" spc="170"/>
              <a:t>Isaac </a:t>
            </a:r>
            <a:r>
              <a:rPr dirty="0" sz="4500" spc="-20"/>
              <a:t>e </a:t>
            </a:r>
            <a:r>
              <a:rPr dirty="0" sz="4500" spc="305"/>
              <a:t>Jacó </a:t>
            </a:r>
            <a:r>
              <a:rPr dirty="0" u="heavy" sz="4500" spc="165">
                <a:uFill>
                  <a:solidFill>
                    <a:srgbClr val="000000"/>
                  </a:solidFill>
                </a:uFill>
              </a:rPr>
              <a:t>contam </a:t>
            </a:r>
            <a:r>
              <a:rPr dirty="0" sz="4500" spc="145"/>
              <a:t>aos </a:t>
            </a:r>
            <a:r>
              <a:rPr dirty="0" sz="4500" spc="85"/>
              <a:t>seus </a:t>
            </a:r>
            <a:r>
              <a:rPr dirty="0" sz="4500" spc="130"/>
              <a:t>filhos </a:t>
            </a:r>
            <a:r>
              <a:rPr dirty="0" sz="4500" spc="135"/>
              <a:t> </a:t>
            </a:r>
            <a:r>
              <a:rPr dirty="0" sz="4500" spc="55"/>
              <a:t>que</a:t>
            </a:r>
            <a:r>
              <a:rPr dirty="0" sz="4500" spc="60"/>
              <a:t> </a:t>
            </a:r>
            <a:r>
              <a:rPr dirty="0" sz="4500" spc="350"/>
              <a:t>a </a:t>
            </a:r>
            <a:r>
              <a:rPr dirty="0" sz="4500" spc="180"/>
              <a:t>vida</a:t>
            </a:r>
            <a:r>
              <a:rPr dirty="0" sz="4500" spc="185"/>
              <a:t> </a:t>
            </a:r>
            <a:r>
              <a:rPr dirty="0" sz="4500" spc="-20"/>
              <a:t>e</a:t>
            </a:r>
            <a:r>
              <a:rPr dirty="0" sz="4500" spc="-15"/>
              <a:t> </a:t>
            </a:r>
            <a:r>
              <a:rPr dirty="0" sz="4500" spc="350"/>
              <a:t>a </a:t>
            </a:r>
            <a:r>
              <a:rPr dirty="0" sz="4500" spc="150"/>
              <a:t>história</a:t>
            </a:r>
            <a:r>
              <a:rPr dirty="0" sz="4500" spc="155"/>
              <a:t> </a:t>
            </a:r>
            <a:r>
              <a:rPr dirty="0" sz="4500" spc="45"/>
              <a:t>deles</a:t>
            </a:r>
            <a:r>
              <a:rPr dirty="0" sz="4500" spc="50"/>
              <a:t> </a:t>
            </a:r>
            <a:r>
              <a:rPr dirty="0" sz="4500" spc="114"/>
              <a:t>estão</a:t>
            </a:r>
            <a:r>
              <a:rPr dirty="0" sz="4500" spc="120"/>
              <a:t> </a:t>
            </a:r>
            <a:r>
              <a:rPr dirty="0" sz="4500" spc="210"/>
              <a:t>nas </a:t>
            </a:r>
            <a:r>
              <a:rPr dirty="0" sz="4500" spc="145"/>
              <a:t>mãos</a:t>
            </a:r>
            <a:r>
              <a:rPr dirty="0" sz="4500" spc="150"/>
              <a:t> </a:t>
            </a:r>
            <a:r>
              <a:rPr dirty="0" sz="4500" spc="20"/>
              <a:t>de</a:t>
            </a:r>
            <a:r>
              <a:rPr dirty="0" sz="4500" spc="25"/>
              <a:t> </a:t>
            </a:r>
            <a:r>
              <a:rPr dirty="0" sz="4500" spc="85"/>
              <a:t>Deus, </a:t>
            </a:r>
            <a:r>
              <a:rPr dirty="0" sz="4500" spc="90"/>
              <a:t> </a:t>
            </a:r>
            <a:r>
              <a:rPr dirty="0" sz="4500" spc="190"/>
              <a:t>guiadas</a:t>
            </a:r>
            <a:r>
              <a:rPr dirty="0" sz="4500" spc="-80"/>
              <a:t> </a:t>
            </a:r>
            <a:r>
              <a:rPr dirty="0" sz="4500" spc="85"/>
              <a:t>por</a:t>
            </a:r>
            <a:r>
              <a:rPr dirty="0" sz="4500" spc="-80"/>
              <a:t> </a:t>
            </a:r>
            <a:r>
              <a:rPr dirty="0" sz="4500" spc="-10"/>
              <a:t>Ele</a:t>
            </a:r>
            <a:r>
              <a:rPr dirty="0" sz="4500" spc="-80"/>
              <a:t> </a:t>
            </a:r>
            <a:r>
              <a:rPr dirty="0" sz="4500" spc="240"/>
              <a:t>para</a:t>
            </a:r>
            <a:r>
              <a:rPr dirty="0" sz="4500" spc="-75"/>
              <a:t> </a:t>
            </a:r>
            <a:r>
              <a:rPr dirty="0" sz="4500" spc="160"/>
              <a:t>um</a:t>
            </a:r>
            <a:r>
              <a:rPr dirty="0" sz="4500" spc="-80"/>
              <a:t> </a:t>
            </a:r>
            <a:r>
              <a:rPr dirty="0" sz="4500" spc="170"/>
              <a:t>grande</a:t>
            </a:r>
            <a:r>
              <a:rPr dirty="0" sz="4500" spc="-80"/>
              <a:t> </a:t>
            </a:r>
            <a:r>
              <a:rPr dirty="0" sz="4500" spc="170"/>
              <a:t>futuro</a:t>
            </a:r>
            <a:r>
              <a:rPr dirty="0" sz="4500" spc="-80"/>
              <a:t> </a:t>
            </a:r>
            <a:r>
              <a:rPr dirty="0" sz="4500" spc="55"/>
              <a:t>que</a:t>
            </a:r>
            <a:r>
              <a:rPr dirty="0" sz="4500" spc="-75"/>
              <a:t> </a:t>
            </a:r>
            <a:r>
              <a:rPr dirty="0" sz="4500" spc="130"/>
              <a:t>interessa</a:t>
            </a:r>
            <a:r>
              <a:rPr dirty="0" sz="4500" spc="-80"/>
              <a:t> </a:t>
            </a:r>
            <a:r>
              <a:rPr dirty="0" sz="4500" spc="140"/>
              <a:t>toda</a:t>
            </a:r>
            <a:r>
              <a:rPr dirty="0" sz="4500" spc="-80"/>
              <a:t> </a:t>
            </a:r>
            <a:r>
              <a:rPr dirty="0" sz="4500" spc="350"/>
              <a:t>a </a:t>
            </a:r>
            <a:r>
              <a:rPr dirty="0" sz="4500" spc="-980"/>
              <a:t> </a:t>
            </a:r>
            <a:r>
              <a:rPr dirty="0" sz="4500" spc="204"/>
              <a:t>família</a:t>
            </a:r>
            <a:r>
              <a:rPr dirty="0" sz="4500" spc="-100"/>
              <a:t> </a:t>
            </a:r>
            <a:r>
              <a:rPr dirty="0" sz="4500" spc="215"/>
              <a:t>humana.</a:t>
            </a:r>
            <a:endParaRPr sz="450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50"/>
          </a:p>
          <a:p>
            <a:pPr algn="just" marL="12700" marR="5080">
              <a:lnSpc>
                <a:spcPct val="116700"/>
              </a:lnSpc>
            </a:pPr>
            <a:r>
              <a:rPr dirty="0" sz="4500" spc="105"/>
              <a:t>Essa</a:t>
            </a:r>
            <a:r>
              <a:rPr dirty="0" sz="4500" spc="110"/>
              <a:t> </a:t>
            </a:r>
            <a:r>
              <a:rPr dirty="0" sz="4500" spc="170"/>
              <a:t>tradição</a:t>
            </a:r>
            <a:r>
              <a:rPr dirty="0" sz="4500" spc="175"/>
              <a:t> </a:t>
            </a:r>
            <a:r>
              <a:rPr dirty="0" sz="4500" spc="165"/>
              <a:t>oral</a:t>
            </a:r>
            <a:r>
              <a:rPr dirty="0" sz="4500" spc="170"/>
              <a:t> </a:t>
            </a:r>
            <a:r>
              <a:rPr dirty="0" sz="4500" spc="-20"/>
              <a:t>é</a:t>
            </a:r>
            <a:r>
              <a:rPr dirty="0" sz="4500" spc="-15"/>
              <a:t> </a:t>
            </a:r>
            <a:r>
              <a:rPr dirty="0" sz="4500" spc="350"/>
              <a:t>a </a:t>
            </a:r>
            <a:r>
              <a:rPr dirty="0" sz="4500" spc="170"/>
              <a:t>mais</a:t>
            </a:r>
            <a:r>
              <a:rPr dirty="0" sz="4500" spc="175"/>
              <a:t> </a:t>
            </a:r>
            <a:r>
              <a:rPr dirty="0" sz="4500" spc="225"/>
              <a:t>antiga</a:t>
            </a:r>
            <a:r>
              <a:rPr dirty="0" sz="4500" spc="229"/>
              <a:t> </a:t>
            </a:r>
            <a:r>
              <a:rPr dirty="0" sz="4500" spc="180"/>
              <a:t>etapa</a:t>
            </a:r>
            <a:r>
              <a:rPr dirty="0" sz="4500" spc="185"/>
              <a:t> </a:t>
            </a:r>
            <a:r>
              <a:rPr dirty="0" sz="4500" spc="204"/>
              <a:t>da</a:t>
            </a:r>
            <a:r>
              <a:rPr dirty="0" sz="4500" spc="210"/>
              <a:t> </a:t>
            </a:r>
            <a:r>
              <a:rPr dirty="0" sz="4500" spc="125"/>
              <a:t>complexa </a:t>
            </a:r>
            <a:r>
              <a:rPr dirty="0" sz="4500" spc="130"/>
              <a:t> </a:t>
            </a:r>
            <a:r>
              <a:rPr dirty="0" sz="4500" spc="185"/>
              <a:t>formação</a:t>
            </a:r>
            <a:r>
              <a:rPr dirty="0" sz="4500" spc="-100"/>
              <a:t> </a:t>
            </a:r>
            <a:r>
              <a:rPr dirty="0" sz="4500" spc="20"/>
              <a:t>do</a:t>
            </a:r>
            <a:r>
              <a:rPr dirty="0" sz="4500" spc="-95"/>
              <a:t> </a:t>
            </a:r>
            <a:r>
              <a:rPr dirty="0" sz="4500" spc="30"/>
              <a:t>AT.</a:t>
            </a:r>
            <a:endParaRPr sz="4500"/>
          </a:p>
        </p:txBody>
      </p:sp>
      <p:sp>
        <p:nvSpPr>
          <p:cNvPr id="8" name="object 8"/>
          <p:cNvSpPr/>
          <p:nvPr/>
        </p:nvSpPr>
        <p:spPr>
          <a:xfrm>
            <a:off x="6940360" y="805494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5" y="26571"/>
                </a:lnTo>
                <a:lnTo>
                  <a:pt x="669150" y="22747"/>
                </a:lnTo>
                <a:lnTo>
                  <a:pt x="689187" y="25768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1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9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4" y="316848"/>
                </a:lnTo>
                <a:lnTo>
                  <a:pt x="1002773" y="331519"/>
                </a:lnTo>
                <a:lnTo>
                  <a:pt x="1017884" y="345812"/>
                </a:lnTo>
                <a:lnTo>
                  <a:pt x="1027217" y="363798"/>
                </a:lnTo>
                <a:lnTo>
                  <a:pt x="1030239" y="383835"/>
                </a:lnTo>
                <a:lnTo>
                  <a:pt x="1026414" y="404280"/>
                </a:lnTo>
                <a:lnTo>
                  <a:pt x="1021431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1" y="626950"/>
                </a:lnTo>
                <a:lnTo>
                  <a:pt x="1026414" y="648706"/>
                </a:lnTo>
                <a:lnTo>
                  <a:pt x="1030239" y="669151"/>
                </a:lnTo>
                <a:lnTo>
                  <a:pt x="1027217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1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669150" y="1030239"/>
                </a:moveTo>
                <a:lnTo>
                  <a:pt x="648705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0" y="1030239"/>
                </a:lnTo>
                <a:close/>
              </a:path>
              <a:path w="1053465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6" y="1028251"/>
                </a:lnTo>
                <a:lnTo>
                  <a:pt x="564745" y="1039713"/>
                </a:lnTo>
                <a:lnTo>
                  <a:pt x="546482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46707" y="717763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10">
                <a:solidFill>
                  <a:srgbClr val="FFFFFF"/>
                </a:solidFill>
              </a:rPr>
              <a:t>2</a:t>
            </a:r>
            <a:endParaRPr sz="6500"/>
          </a:p>
        </p:txBody>
      </p:sp>
      <p:sp>
        <p:nvSpPr>
          <p:cNvPr id="10" name="object 10"/>
          <p:cNvSpPr txBox="1"/>
          <p:nvPr/>
        </p:nvSpPr>
        <p:spPr>
          <a:xfrm>
            <a:off x="9179443" y="1235944"/>
            <a:ext cx="7058659" cy="1097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1</a:t>
            </a:r>
            <a:r>
              <a:rPr dirty="0" sz="7000" spc="340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7000" spc="-79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7000" spc="-2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55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260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7000" spc="290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7000" spc="-24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465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7000" spc="-16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52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7000" spc="-50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7000" spc="-560">
                <a:solidFill>
                  <a:srgbClr val="4E2926"/>
                </a:solidFill>
                <a:latin typeface="Times New Roman"/>
                <a:cs typeface="Times New Roman"/>
              </a:rPr>
              <a:t>é</a:t>
            </a:r>
            <a:r>
              <a:rPr dirty="0" sz="7000" spc="1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endParaRPr sz="7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84" y="0"/>
            <a:ext cx="18298160" cy="10292715"/>
            <a:chOff x="-9584" y="0"/>
            <a:chExt cx="18298160" cy="1029271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7423130" cy="10287000"/>
            </a:xfrm>
            <a:custGeom>
              <a:avLst/>
              <a:gdLst/>
              <a:ahLst/>
              <a:cxnLst/>
              <a:rect l="l" t="t" r="r" b="b"/>
              <a:pathLst>
                <a:path w="17423130" h="10287000">
                  <a:moveTo>
                    <a:pt x="13754" y="10286987"/>
                  </a:moveTo>
                  <a:lnTo>
                    <a:pt x="0" y="10278402"/>
                  </a:lnTo>
                  <a:lnTo>
                    <a:pt x="0" y="10286987"/>
                  </a:lnTo>
                  <a:lnTo>
                    <a:pt x="13754" y="10286987"/>
                  </a:lnTo>
                  <a:close/>
                </a:path>
                <a:path w="17423130" h="10287000">
                  <a:moveTo>
                    <a:pt x="406527" y="10278542"/>
                  </a:moveTo>
                  <a:lnTo>
                    <a:pt x="0" y="10024770"/>
                  </a:lnTo>
                  <a:lnTo>
                    <a:pt x="0" y="10062146"/>
                  </a:lnTo>
                  <a:lnTo>
                    <a:pt x="360197" y="10286987"/>
                  </a:lnTo>
                  <a:lnTo>
                    <a:pt x="401256" y="10286987"/>
                  </a:lnTo>
                  <a:lnTo>
                    <a:pt x="406527" y="10278542"/>
                  </a:lnTo>
                  <a:close/>
                </a:path>
                <a:path w="17423130" h="10287000">
                  <a:moveTo>
                    <a:pt x="3437102" y="0"/>
                  </a:moveTo>
                  <a:lnTo>
                    <a:pt x="3399726" y="0"/>
                  </a:lnTo>
                  <a:lnTo>
                    <a:pt x="0" y="5446509"/>
                  </a:lnTo>
                  <a:lnTo>
                    <a:pt x="0" y="5506390"/>
                  </a:lnTo>
                  <a:lnTo>
                    <a:pt x="3437102" y="0"/>
                  </a:lnTo>
                  <a:close/>
                </a:path>
                <a:path w="17423130" h="10287000">
                  <a:moveTo>
                    <a:pt x="3562578" y="0"/>
                  </a:moveTo>
                  <a:lnTo>
                    <a:pt x="3525202" y="0"/>
                  </a:lnTo>
                  <a:lnTo>
                    <a:pt x="0" y="5647525"/>
                  </a:lnTo>
                  <a:lnTo>
                    <a:pt x="0" y="5707405"/>
                  </a:lnTo>
                  <a:lnTo>
                    <a:pt x="3562578" y="0"/>
                  </a:lnTo>
                  <a:close/>
                </a:path>
                <a:path w="17423130" h="10287000">
                  <a:moveTo>
                    <a:pt x="3698735" y="0"/>
                  </a:moveTo>
                  <a:lnTo>
                    <a:pt x="3661359" y="0"/>
                  </a:lnTo>
                  <a:lnTo>
                    <a:pt x="0" y="5865660"/>
                  </a:lnTo>
                  <a:lnTo>
                    <a:pt x="0" y="5925540"/>
                  </a:lnTo>
                  <a:lnTo>
                    <a:pt x="3698735" y="0"/>
                  </a:lnTo>
                  <a:close/>
                </a:path>
                <a:path w="17423130" h="10287000">
                  <a:moveTo>
                    <a:pt x="17422749" y="4258208"/>
                  </a:moveTo>
                  <a:lnTo>
                    <a:pt x="17422279" y="4256176"/>
                  </a:lnTo>
                  <a:lnTo>
                    <a:pt x="17369740" y="4223372"/>
                  </a:lnTo>
                  <a:lnTo>
                    <a:pt x="10603700" y="0"/>
                  </a:lnTo>
                  <a:lnTo>
                    <a:pt x="10543819" y="0"/>
                  </a:lnTo>
                  <a:lnTo>
                    <a:pt x="17379849" y="4267060"/>
                  </a:lnTo>
                  <a:lnTo>
                    <a:pt x="17282706" y="4422686"/>
                  </a:lnTo>
                  <a:lnTo>
                    <a:pt x="10197363" y="0"/>
                  </a:lnTo>
                  <a:lnTo>
                    <a:pt x="10137483" y="0"/>
                  </a:lnTo>
                  <a:lnTo>
                    <a:pt x="17265904" y="4449584"/>
                  </a:lnTo>
                  <a:lnTo>
                    <a:pt x="17178363" y="4589856"/>
                  </a:lnTo>
                  <a:lnTo>
                    <a:pt x="9825253" y="0"/>
                  </a:lnTo>
                  <a:lnTo>
                    <a:pt x="9765373" y="0"/>
                  </a:lnTo>
                  <a:lnTo>
                    <a:pt x="17161574" y="4616755"/>
                  </a:lnTo>
                  <a:lnTo>
                    <a:pt x="13622185" y="10286987"/>
                  </a:lnTo>
                  <a:lnTo>
                    <a:pt x="13659574" y="10286987"/>
                  </a:lnTo>
                  <a:lnTo>
                    <a:pt x="17188460" y="4633531"/>
                  </a:lnTo>
                  <a:lnTo>
                    <a:pt x="17251871" y="4673104"/>
                  </a:lnTo>
                  <a:lnTo>
                    <a:pt x="13747674" y="10286987"/>
                  </a:lnTo>
                  <a:lnTo>
                    <a:pt x="13785050" y="10286987"/>
                  </a:lnTo>
                  <a:lnTo>
                    <a:pt x="17278769" y="4689894"/>
                  </a:lnTo>
                  <a:lnTo>
                    <a:pt x="17349864" y="4734255"/>
                  </a:lnTo>
                  <a:lnTo>
                    <a:pt x="13883831" y="10286987"/>
                  </a:lnTo>
                  <a:lnTo>
                    <a:pt x="13921207" y="10286987"/>
                  </a:lnTo>
                  <a:lnTo>
                    <a:pt x="17393552" y="4724146"/>
                  </a:lnTo>
                  <a:lnTo>
                    <a:pt x="17339755" y="4690567"/>
                  </a:lnTo>
                  <a:lnTo>
                    <a:pt x="17295559" y="4662995"/>
                  </a:lnTo>
                  <a:lnTo>
                    <a:pt x="17399902" y="4495838"/>
                  </a:lnTo>
                  <a:lnTo>
                    <a:pt x="17356214" y="4468571"/>
                  </a:lnTo>
                  <a:lnTo>
                    <a:pt x="17356214" y="4505947"/>
                  </a:lnTo>
                  <a:lnTo>
                    <a:pt x="17268660" y="4646206"/>
                  </a:lnTo>
                  <a:lnTo>
                    <a:pt x="17205262" y="4606633"/>
                  </a:lnTo>
                  <a:lnTo>
                    <a:pt x="17292803" y="4466374"/>
                  </a:lnTo>
                  <a:lnTo>
                    <a:pt x="17356214" y="4505947"/>
                  </a:lnTo>
                  <a:lnTo>
                    <a:pt x="17356214" y="4468571"/>
                  </a:lnTo>
                  <a:lnTo>
                    <a:pt x="17346105" y="4462259"/>
                  </a:lnTo>
                  <a:lnTo>
                    <a:pt x="17309592" y="4439475"/>
                  </a:lnTo>
                  <a:lnTo>
                    <a:pt x="17422749" y="4258208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84" y="7437822"/>
              <a:ext cx="2324259" cy="28547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0456" y="0"/>
              <a:ext cx="3977542" cy="3416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79443" y="1235944"/>
            <a:ext cx="7058659" cy="1097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1</a:t>
            </a:r>
            <a:r>
              <a:rPr dirty="0" sz="7000" spc="340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7000" spc="-79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7000" spc="-2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55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260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7000" spc="290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7000" spc="-24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465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7000" spc="-16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52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7000" spc="-50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7000" spc="-560">
                <a:solidFill>
                  <a:srgbClr val="4E2926"/>
                </a:solidFill>
                <a:latin typeface="Times New Roman"/>
                <a:cs typeface="Times New Roman"/>
              </a:rPr>
              <a:t>é</a:t>
            </a:r>
            <a:r>
              <a:rPr dirty="0" sz="7000" spc="1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endParaRPr sz="7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7180" y="960504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3189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69"/>
              </a:spcBef>
            </a:pPr>
            <a:r>
              <a:rPr dirty="0" sz="4400" spc="80"/>
              <a:t>Séculos</a:t>
            </a:r>
            <a:r>
              <a:rPr dirty="0" sz="4400" spc="-110"/>
              <a:t> </a:t>
            </a:r>
            <a:r>
              <a:rPr dirty="0" sz="4400" spc="-10"/>
              <a:t>XIII</a:t>
            </a:r>
            <a:r>
              <a:rPr dirty="0" sz="4400" spc="-105"/>
              <a:t> </a:t>
            </a:r>
            <a:r>
              <a:rPr dirty="0" sz="4400" spc="215"/>
              <a:t>a.</a:t>
            </a:r>
            <a:r>
              <a:rPr dirty="0" sz="4400" spc="-105"/>
              <a:t> </a:t>
            </a:r>
            <a:r>
              <a:rPr dirty="0" sz="4400" spc="130"/>
              <a:t>C.</a:t>
            </a:r>
            <a:endParaRPr sz="4400"/>
          </a:p>
          <a:p>
            <a:pPr algn="just" marL="12700" marR="5080">
              <a:lnSpc>
                <a:spcPts val="6150"/>
              </a:lnSpc>
              <a:spcBef>
                <a:spcPts val="350"/>
              </a:spcBef>
            </a:pPr>
            <a:r>
              <a:rPr dirty="0" sz="4400" spc="20"/>
              <a:t>MOISÉS </a:t>
            </a:r>
            <a:r>
              <a:rPr dirty="0" u="heavy" sz="4400" spc="90">
                <a:uFill>
                  <a:solidFill>
                    <a:srgbClr val="000000"/>
                  </a:solidFill>
                </a:uFill>
              </a:rPr>
              <a:t>ouve </a:t>
            </a:r>
            <a:r>
              <a:rPr dirty="0" u="heavy" sz="4400" spc="80">
                <a:uFill>
                  <a:solidFill>
                    <a:srgbClr val="000000"/>
                  </a:solidFill>
                </a:uFill>
              </a:rPr>
              <a:t>no </a:t>
            </a:r>
            <a:r>
              <a:rPr dirty="0" u="heavy" sz="4400" spc="65">
                <a:uFill>
                  <a:solidFill>
                    <a:srgbClr val="000000"/>
                  </a:solidFill>
                </a:uFill>
              </a:rPr>
              <a:t>deserto </a:t>
            </a:r>
            <a:r>
              <a:rPr dirty="0" u="heavy" sz="4400" spc="345">
                <a:uFill>
                  <a:solidFill>
                    <a:srgbClr val="000000"/>
                  </a:solidFill>
                </a:uFill>
              </a:rPr>
              <a:t>a </a:t>
            </a:r>
            <a:r>
              <a:rPr dirty="0" u="heavy" sz="4400" spc="110">
                <a:uFill>
                  <a:solidFill>
                    <a:srgbClr val="000000"/>
                  </a:solidFill>
                </a:uFill>
              </a:rPr>
              <a:t>voz </a:t>
            </a:r>
            <a:r>
              <a:rPr dirty="0" u="heavy" sz="4400" spc="15">
                <a:uFill>
                  <a:solidFill>
                    <a:srgbClr val="000000"/>
                  </a:solidFill>
                </a:uFill>
              </a:rPr>
              <a:t>de </a:t>
            </a:r>
            <a:r>
              <a:rPr dirty="0" u="heavy" sz="4400" spc="60">
                <a:uFill>
                  <a:solidFill>
                    <a:srgbClr val="000000"/>
                  </a:solidFill>
                </a:uFill>
              </a:rPr>
              <a:t>Deus</a:t>
            </a:r>
            <a:r>
              <a:rPr dirty="0" sz="4400" spc="60"/>
              <a:t> </a:t>
            </a:r>
            <a:r>
              <a:rPr dirty="0" sz="4400" spc="-20"/>
              <a:t>e </a:t>
            </a:r>
            <a:r>
              <a:rPr dirty="0" sz="4400" spc="110"/>
              <a:t>torna-se </a:t>
            </a:r>
            <a:r>
              <a:rPr dirty="0" sz="4400" spc="200"/>
              <a:t>g</a:t>
            </a:r>
            <a:r>
              <a:rPr dirty="0" u="heavy" sz="4400" spc="200">
                <a:uFill>
                  <a:solidFill>
                    <a:srgbClr val="000000"/>
                  </a:solidFill>
                </a:uFill>
              </a:rPr>
              <a:t>uia </a:t>
            </a:r>
            <a:r>
              <a:rPr dirty="0" u="heavy" sz="4400" spc="20">
                <a:uFill>
                  <a:solidFill>
                    <a:srgbClr val="000000"/>
                  </a:solidFill>
                </a:uFill>
              </a:rPr>
              <a:t>do </a:t>
            </a:r>
            <a:r>
              <a:rPr dirty="0" sz="4400" spc="25"/>
              <a:t> </a:t>
            </a:r>
            <a:r>
              <a:rPr dirty="0" u="heavy" sz="4400" spc="70">
                <a:uFill>
                  <a:solidFill>
                    <a:srgbClr val="000000"/>
                  </a:solidFill>
                </a:uFill>
              </a:rPr>
              <a:t>Povo</a:t>
            </a:r>
            <a:r>
              <a:rPr dirty="0" u="heavy" sz="4400" spc="-9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4400" spc="15">
                <a:uFill>
                  <a:solidFill>
                    <a:srgbClr val="000000"/>
                  </a:solidFill>
                </a:uFill>
              </a:rPr>
              <a:t>de</a:t>
            </a:r>
            <a:r>
              <a:rPr dirty="0" u="heavy" sz="4400" spc="-9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4400" spc="60">
                <a:uFill>
                  <a:solidFill>
                    <a:srgbClr val="000000"/>
                  </a:solidFill>
                </a:uFill>
              </a:rPr>
              <a:t>Deus</a:t>
            </a:r>
            <a:r>
              <a:rPr dirty="0" sz="4400" spc="-90"/>
              <a:t> </a:t>
            </a:r>
            <a:r>
              <a:rPr dirty="0" sz="4400" spc="260"/>
              <a:t>na</a:t>
            </a:r>
            <a:r>
              <a:rPr dirty="0" sz="4400" spc="-90"/>
              <a:t> </a:t>
            </a:r>
            <a:r>
              <a:rPr dirty="0" sz="4400" spc="165"/>
              <a:t>travessia</a:t>
            </a:r>
            <a:r>
              <a:rPr dirty="0" sz="4400" spc="-90"/>
              <a:t> </a:t>
            </a:r>
            <a:r>
              <a:rPr dirty="0" sz="4400" spc="20"/>
              <a:t>do</a:t>
            </a:r>
            <a:r>
              <a:rPr dirty="0" sz="4400" spc="-90"/>
              <a:t> </a:t>
            </a:r>
            <a:r>
              <a:rPr dirty="0" sz="4400" spc="20"/>
              <a:t>Êxodo</a:t>
            </a:r>
            <a:r>
              <a:rPr dirty="0" sz="4400" spc="-90"/>
              <a:t> </a:t>
            </a:r>
            <a:r>
              <a:rPr dirty="0" sz="4400" spc="160"/>
              <a:t>até</a:t>
            </a:r>
            <a:r>
              <a:rPr dirty="0" sz="4400" spc="-90"/>
              <a:t> </a:t>
            </a:r>
            <a:r>
              <a:rPr dirty="0" sz="4400" spc="-15"/>
              <a:t>o</a:t>
            </a:r>
            <a:r>
              <a:rPr dirty="0" sz="4400" spc="-90"/>
              <a:t> </a:t>
            </a:r>
            <a:r>
              <a:rPr dirty="0" sz="4400" spc="145"/>
              <a:t>Sinai.</a:t>
            </a:r>
            <a:endParaRPr sz="4400"/>
          </a:p>
          <a:p>
            <a:pPr algn="just" marL="12700" marR="5080">
              <a:lnSpc>
                <a:spcPts val="6150"/>
              </a:lnSpc>
            </a:pPr>
            <a:r>
              <a:rPr dirty="0" sz="4400" spc="45"/>
              <a:t>O</a:t>
            </a:r>
            <a:r>
              <a:rPr dirty="0" sz="4400" spc="50"/>
              <a:t> </a:t>
            </a:r>
            <a:r>
              <a:rPr dirty="0" sz="4400" spc="60"/>
              <a:t>povo</a:t>
            </a:r>
            <a:r>
              <a:rPr dirty="0" sz="4400" spc="65"/>
              <a:t> </a:t>
            </a:r>
            <a:r>
              <a:rPr dirty="0" sz="4400" spc="45"/>
              <a:t>todo</a:t>
            </a:r>
            <a:r>
              <a:rPr dirty="0" sz="4400" spc="50"/>
              <a:t> </a:t>
            </a:r>
            <a:r>
              <a:rPr dirty="0" sz="4400" spc="90"/>
              <a:t>ouve</a:t>
            </a:r>
            <a:r>
              <a:rPr dirty="0" sz="4400" spc="95"/>
              <a:t> </a:t>
            </a:r>
            <a:r>
              <a:rPr dirty="0" sz="4400" spc="345"/>
              <a:t>a</a:t>
            </a:r>
            <a:r>
              <a:rPr dirty="0" sz="4400" spc="350"/>
              <a:t> </a:t>
            </a:r>
            <a:r>
              <a:rPr dirty="0" sz="4400" spc="110"/>
              <a:t>voz</a:t>
            </a:r>
            <a:r>
              <a:rPr dirty="0" sz="4400" spc="114"/>
              <a:t> </a:t>
            </a:r>
            <a:r>
              <a:rPr dirty="0" sz="4400" spc="15"/>
              <a:t>de</a:t>
            </a:r>
            <a:r>
              <a:rPr dirty="0" sz="4400" spc="20"/>
              <a:t> </a:t>
            </a:r>
            <a:r>
              <a:rPr dirty="0" sz="4400" spc="60"/>
              <a:t>Deus</a:t>
            </a:r>
            <a:r>
              <a:rPr dirty="0" sz="4400" spc="65"/>
              <a:t> e,</a:t>
            </a:r>
            <a:r>
              <a:rPr dirty="0" sz="4400" spc="70"/>
              <a:t> </a:t>
            </a:r>
            <a:r>
              <a:rPr dirty="0" sz="4400" spc="190"/>
              <a:t>através</a:t>
            </a:r>
            <a:r>
              <a:rPr dirty="0" sz="4400" spc="195"/>
              <a:t> </a:t>
            </a:r>
            <a:r>
              <a:rPr dirty="0" sz="4400" spc="15"/>
              <a:t>de</a:t>
            </a:r>
            <a:r>
              <a:rPr dirty="0" sz="4400" spc="20"/>
              <a:t> </a:t>
            </a:r>
            <a:r>
              <a:rPr dirty="0" sz="4400" spc="60"/>
              <a:t>Moisés, </a:t>
            </a:r>
            <a:r>
              <a:rPr dirty="0" sz="4400" spc="65"/>
              <a:t> </a:t>
            </a:r>
            <a:r>
              <a:rPr dirty="0" sz="4400" spc="110"/>
              <a:t>convocado</a:t>
            </a:r>
            <a:r>
              <a:rPr dirty="0" sz="4400" spc="-95"/>
              <a:t> </a:t>
            </a:r>
            <a:r>
              <a:rPr dirty="0" sz="4400" spc="345"/>
              <a:t>a</a:t>
            </a:r>
            <a:r>
              <a:rPr dirty="0" sz="4400" spc="-90"/>
              <a:t> </a:t>
            </a:r>
            <a:r>
              <a:rPr dirty="0" sz="4400" spc="185"/>
              <a:t>fazer</a:t>
            </a:r>
            <a:r>
              <a:rPr dirty="0" sz="4400" spc="-90"/>
              <a:t> </a:t>
            </a:r>
            <a:r>
              <a:rPr dirty="0" sz="4400" spc="215"/>
              <a:t>uma</a:t>
            </a:r>
            <a:r>
              <a:rPr dirty="0" u="heavy" sz="4400" spc="-9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4400" spc="95">
                <a:uFill>
                  <a:solidFill>
                    <a:srgbClr val="000000"/>
                  </a:solidFill>
                </a:uFill>
              </a:rPr>
              <a:t>ALIANÇA.</a:t>
            </a:r>
            <a:endParaRPr sz="4400"/>
          </a:p>
          <a:p>
            <a:pPr algn="just" marL="12700" marR="5080">
              <a:lnSpc>
                <a:spcPts val="6150"/>
              </a:lnSpc>
            </a:pPr>
            <a:r>
              <a:rPr dirty="0" sz="4400" spc="245"/>
              <a:t>Para </a:t>
            </a:r>
            <a:r>
              <a:rPr dirty="0" sz="4400" spc="30"/>
              <a:t>esse </a:t>
            </a:r>
            <a:r>
              <a:rPr dirty="0" sz="4400" spc="130"/>
              <a:t>pacto </a:t>
            </a:r>
            <a:r>
              <a:rPr dirty="0" sz="4400" spc="-20"/>
              <a:t>é </a:t>
            </a:r>
            <a:r>
              <a:rPr dirty="0" sz="4400" spc="90"/>
              <a:t>escrito </a:t>
            </a:r>
            <a:r>
              <a:rPr dirty="0" sz="4400" spc="155"/>
              <a:t>um </a:t>
            </a:r>
            <a:r>
              <a:rPr dirty="0" sz="4400" spc="85"/>
              <a:t>documento </a:t>
            </a:r>
            <a:r>
              <a:rPr dirty="0" sz="4400" spc="60"/>
              <a:t>como </a:t>
            </a:r>
            <a:r>
              <a:rPr dirty="0" sz="4400" spc="110"/>
              <a:t>base </a:t>
            </a:r>
            <a:r>
              <a:rPr dirty="0" sz="4400" spc="235"/>
              <a:t>para </a:t>
            </a:r>
            <a:r>
              <a:rPr dirty="0" sz="4400" spc="345"/>
              <a:t>a </a:t>
            </a:r>
            <a:r>
              <a:rPr dirty="0" sz="4400" spc="350"/>
              <a:t> </a:t>
            </a:r>
            <a:r>
              <a:rPr dirty="0" sz="4400" spc="10"/>
              <a:t>TORÁ </a:t>
            </a:r>
            <a:r>
              <a:rPr dirty="0" sz="4400" spc="40"/>
              <a:t>(Pentateuco): </a:t>
            </a:r>
            <a:r>
              <a:rPr dirty="0" u="heavy" sz="4400" spc="140">
                <a:uFill>
                  <a:solidFill>
                    <a:srgbClr val="000000"/>
                  </a:solidFill>
                </a:uFill>
              </a:rPr>
              <a:t>história</a:t>
            </a:r>
            <a:r>
              <a:rPr dirty="0" sz="4400" spc="140"/>
              <a:t> </a:t>
            </a:r>
            <a:r>
              <a:rPr dirty="0" sz="4400" spc="200"/>
              <a:t>da </a:t>
            </a:r>
            <a:r>
              <a:rPr dirty="0" sz="4400" spc="85"/>
              <a:t>eleição </a:t>
            </a:r>
            <a:r>
              <a:rPr dirty="0" sz="4400" spc="-20"/>
              <a:t>e </a:t>
            </a:r>
            <a:r>
              <a:rPr dirty="0" sz="4400" spc="160"/>
              <a:t>salvação; </a:t>
            </a:r>
            <a:r>
              <a:rPr dirty="0" u="heavy" sz="4400" spc="55">
                <a:uFill>
                  <a:solidFill>
                    <a:srgbClr val="000000"/>
                  </a:solidFill>
                </a:uFill>
              </a:rPr>
              <a:t>lei</a:t>
            </a:r>
            <a:r>
              <a:rPr dirty="0" sz="4400" spc="55"/>
              <a:t> </a:t>
            </a:r>
            <a:r>
              <a:rPr dirty="0" sz="4400" spc="60"/>
              <a:t>como </a:t>
            </a:r>
            <a:r>
              <a:rPr dirty="0" sz="4400" spc="65"/>
              <a:t> </a:t>
            </a:r>
            <a:r>
              <a:rPr dirty="0" sz="4400" spc="110"/>
              <a:t>resposta </a:t>
            </a:r>
            <a:r>
              <a:rPr dirty="0" sz="4400" spc="-20"/>
              <a:t>e</a:t>
            </a:r>
            <a:r>
              <a:rPr dirty="0" sz="4400" spc="-15"/>
              <a:t> </a:t>
            </a:r>
            <a:r>
              <a:rPr dirty="0" sz="4400" spc="65"/>
              <a:t>obediência; </a:t>
            </a:r>
            <a:r>
              <a:rPr dirty="0" u="heavy" sz="4400" spc="105">
                <a:uFill>
                  <a:solidFill>
                    <a:srgbClr val="000000"/>
                  </a:solidFill>
                </a:uFill>
              </a:rPr>
              <a:t>rito</a:t>
            </a:r>
            <a:r>
              <a:rPr dirty="0" sz="4400" spc="105"/>
              <a:t> </a:t>
            </a:r>
            <a:r>
              <a:rPr dirty="0" sz="4400" spc="50"/>
              <a:t>que </a:t>
            </a:r>
            <a:r>
              <a:rPr dirty="0" sz="4400" spc="130"/>
              <a:t>sela </a:t>
            </a:r>
            <a:r>
              <a:rPr dirty="0" sz="4400" spc="-15"/>
              <a:t>o</a:t>
            </a:r>
            <a:r>
              <a:rPr dirty="0" sz="4400" spc="-10"/>
              <a:t> </a:t>
            </a:r>
            <a:r>
              <a:rPr dirty="0" sz="4400" spc="90"/>
              <a:t>pacto; </a:t>
            </a:r>
            <a:r>
              <a:rPr dirty="0" sz="4400" spc="215"/>
              <a:t>as </a:t>
            </a:r>
            <a:r>
              <a:rPr dirty="0" u="heavy" sz="4400" spc="105">
                <a:uFill>
                  <a:solidFill>
                    <a:srgbClr val="000000"/>
                  </a:solidFill>
                </a:uFill>
              </a:rPr>
              <a:t>bençãos </a:t>
            </a:r>
            <a:r>
              <a:rPr dirty="0" u="heavy" sz="4400" spc="-20">
                <a:uFill>
                  <a:solidFill>
                    <a:srgbClr val="000000"/>
                  </a:solidFill>
                </a:uFill>
              </a:rPr>
              <a:t>e </a:t>
            </a:r>
            <a:r>
              <a:rPr dirty="0" sz="4400" spc="-15"/>
              <a:t> </a:t>
            </a:r>
            <a:r>
              <a:rPr dirty="0" u="heavy" sz="4400" spc="100">
                <a:uFill>
                  <a:solidFill>
                    <a:srgbClr val="000000"/>
                  </a:solidFill>
                </a:uFill>
              </a:rPr>
              <a:t>maldições</a:t>
            </a:r>
            <a:r>
              <a:rPr dirty="0" sz="4400" spc="-95"/>
              <a:t> </a:t>
            </a:r>
            <a:r>
              <a:rPr dirty="0" sz="4400" spc="235"/>
              <a:t>para</a:t>
            </a:r>
            <a:r>
              <a:rPr dirty="0" sz="4400" spc="-90"/>
              <a:t> </a:t>
            </a:r>
            <a:r>
              <a:rPr dirty="0" sz="4400" spc="215"/>
              <a:t>as</a:t>
            </a:r>
            <a:r>
              <a:rPr dirty="0" sz="4400" spc="-90"/>
              <a:t> </a:t>
            </a:r>
            <a:r>
              <a:rPr dirty="0" sz="4400" spc="135"/>
              <a:t>observâncias.</a:t>
            </a:r>
            <a:endParaRPr sz="4400"/>
          </a:p>
        </p:txBody>
      </p:sp>
      <p:sp>
        <p:nvSpPr>
          <p:cNvPr id="9" name="object 9"/>
          <p:cNvSpPr/>
          <p:nvPr/>
        </p:nvSpPr>
        <p:spPr>
          <a:xfrm>
            <a:off x="6940360" y="805491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5" y="26571"/>
                </a:lnTo>
                <a:lnTo>
                  <a:pt x="669150" y="22747"/>
                </a:lnTo>
                <a:lnTo>
                  <a:pt x="689187" y="25768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1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8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9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4" y="316848"/>
                </a:lnTo>
                <a:lnTo>
                  <a:pt x="1002773" y="331519"/>
                </a:lnTo>
                <a:lnTo>
                  <a:pt x="1017884" y="345812"/>
                </a:lnTo>
                <a:lnTo>
                  <a:pt x="1027217" y="363798"/>
                </a:lnTo>
                <a:lnTo>
                  <a:pt x="1030239" y="383835"/>
                </a:lnTo>
                <a:lnTo>
                  <a:pt x="1026414" y="404280"/>
                </a:lnTo>
                <a:lnTo>
                  <a:pt x="1021431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1" y="626950"/>
                </a:lnTo>
                <a:lnTo>
                  <a:pt x="1026414" y="648706"/>
                </a:lnTo>
                <a:lnTo>
                  <a:pt x="1030239" y="669151"/>
                </a:lnTo>
                <a:lnTo>
                  <a:pt x="1027217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1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669150" y="1030239"/>
                </a:moveTo>
                <a:lnTo>
                  <a:pt x="648705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0" y="1030239"/>
                </a:lnTo>
                <a:close/>
              </a:path>
              <a:path w="1053465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6" y="1028251"/>
                </a:lnTo>
                <a:lnTo>
                  <a:pt x="564745" y="1039713"/>
                </a:lnTo>
                <a:lnTo>
                  <a:pt x="546482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246707" y="717765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10">
                <a:solidFill>
                  <a:srgbClr val="FFFFFF"/>
                </a:solidFill>
              </a:rPr>
              <a:t>2</a:t>
            </a:r>
            <a:endParaRPr sz="6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85" y="0"/>
            <a:ext cx="18298160" cy="10292715"/>
            <a:chOff x="-9585" y="0"/>
            <a:chExt cx="18298160" cy="1029271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7423130" cy="10287000"/>
            </a:xfrm>
            <a:custGeom>
              <a:avLst/>
              <a:gdLst/>
              <a:ahLst/>
              <a:cxnLst/>
              <a:rect l="l" t="t" r="r" b="b"/>
              <a:pathLst>
                <a:path w="17423130" h="10287000">
                  <a:moveTo>
                    <a:pt x="13754" y="10286987"/>
                  </a:moveTo>
                  <a:lnTo>
                    <a:pt x="0" y="10278402"/>
                  </a:lnTo>
                  <a:lnTo>
                    <a:pt x="0" y="10286987"/>
                  </a:lnTo>
                  <a:lnTo>
                    <a:pt x="13754" y="10286987"/>
                  </a:lnTo>
                  <a:close/>
                </a:path>
                <a:path w="17423130" h="10287000">
                  <a:moveTo>
                    <a:pt x="406527" y="10278542"/>
                  </a:moveTo>
                  <a:lnTo>
                    <a:pt x="0" y="10024770"/>
                  </a:lnTo>
                  <a:lnTo>
                    <a:pt x="0" y="10062146"/>
                  </a:lnTo>
                  <a:lnTo>
                    <a:pt x="360197" y="10286987"/>
                  </a:lnTo>
                  <a:lnTo>
                    <a:pt x="401256" y="10286987"/>
                  </a:lnTo>
                  <a:lnTo>
                    <a:pt x="406527" y="10278542"/>
                  </a:lnTo>
                  <a:close/>
                </a:path>
                <a:path w="17423130" h="10287000">
                  <a:moveTo>
                    <a:pt x="3437102" y="0"/>
                  </a:moveTo>
                  <a:lnTo>
                    <a:pt x="3399726" y="0"/>
                  </a:lnTo>
                  <a:lnTo>
                    <a:pt x="0" y="5446509"/>
                  </a:lnTo>
                  <a:lnTo>
                    <a:pt x="0" y="5506390"/>
                  </a:lnTo>
                  <a:lnTo>
                    <a:pt x="3437102" y="0"/>
                  </a:lnTo>
                  <a:close/>
                </a:path>
                <a:path w="17423130" h="10287000">
                  <a:moveTo>
                    <a:pt x="3562578" y="0"/>
                  </a:moveTo>
                  <a:lnTo>
                    <a:pt x="3525202" y="0"/>
                  </a:lnTo>
                  <a:lnTo>
                    <a:pt x="0" y="5647525"/>
                  </a:lnTo>
                  <a:lnTo>
                    <a:pt x="0" y="5707405"/>
                  </a:lnTo>
                  <a:lnTo>
                    <a:pt x="3562578" y="0"/>
                  </a:lnTo>
                  <a:close/>
                </a:path>
                <a:path w="17423130" h="10287000">
                  <a:moveTo>
                    <a:pt x="3698735" y="0"/>
                  </a:moveTo>
                  <a:lnTo>
                    <a:pt x="3661359" y="0"/>
                  </a:lnTo>
                  <a:lnTo>
                    <a:pt x="0" y="5865660"/>
                  </a:lnTo>
                  <a:lnTo>
                    <a:pt x="0" y="5925540"/>
                  </a:lnTo>
                  <a:lnTo>
                    <a:pt x="3698735" y="0"/>
                  </a:lnTo>
                  <a:close/>
                </a:path>
                <a:path w="17423130" h="10287000">
                  <a:moveTo>
                    <a:pt x="17422749" y="4258208"/>
                  </a:moveTo>
                  <a:lnTo>
                    <a:pt x="17422279" y="4256176"/>
                  </a:lnTo>
                  <a:lnTo>
                    <a:pt x="17369740" y="4223372"/>
                  </a:lnTo>
                  <a:lnTo>
                    <a:pt x="10603700" y="0"/>
                  </a:lnTo>
                  <a:lnTo>
                    <a:pt x="10543819" y="0"/>
                  </a:lnTo>
                  <a:lnTo>
                    <a:pt x="17379849" y="4267060"/>
                  </a:lnTo>
                  <a:lnTo>
                    <a:pt x="17282706" y="4422686"/>
                  </a:lnTo>
                  <a:lnTo>
                    <a:pt x="10197363" y="0"/>
                  </a:lnTo>
                  <a:lnTo>
                    <a:pt x="10137483" y="0"/>
                  </a:lnTo>
                  <a:lnTo>
                    <a:pt x="17265904" y="4449584"/>
                  </a:lnTo>
                  <a:lnTo>
                    <a:pt x="17178363" y="4589856"/>
                  </a:lnTo>
                  <a:lnTo>
                    <a:pt x="9825253" y="0"/>
                  </a:lnTo>
                  <a:lnTo>
                    <a:pt x="9765373" y="0"/>
                  </a:lnTo>
                  <a:lnTo>
                    <a:pt x="17161574" y="4616755"/>
                  </a:lnTo>
                  <a:lnTo>
                    <a:pt x="13622185" y="10286987"/>
                  </a:lnTo>
                  <a:lnTo>
                    <a:pt x="13659574" y="10286987"/>
                  </a:lnTo>
                  <a:lnTo>
                    <a:pt x="17188460" y="4633531"/>
                  </a:lnTo>
                  <a:lnTo>
                    <a:pt x="17251871" y="4673104"/>
                  </a:lnTo>
                  <a:lnTo>
                    <a:pt x="13747674" y="10286987"/>
                  </a:lnTo>
                  <a:lnTo>
                    <a:pt x="13785050" y="10286987"/>
                  </a:lnTo>
                  <a:lnTo>
                    <a:pt x="17278769" y="4689894"/>
                  </a:lnTo>
                  <a:lnTo>
                    <a:pt x="17349864" y="4734255"/>
                  </a:lnTo>
                  <a:lnTo>
                    <a:pt x="13883831" y="10286987"/>
                  </a:lnTo>
                  <a:lnTo>
                    <a:pt x="13921207" y="10286987"/>
                  </a:lnTo>
                  <a:lnTo>
                    <a:pt x="17393552" y="4724146"/>
                  </a:lnTo>
                  <a:lnTo>
                    <a:pt x="17339755" y="4690567"/>
                  </a:lnTo>
                  <a:lnTo>
                    <a:pt x="17295559" y="4662995"/>
                  </a:lnTo>
                  <a:lnTo>
                    <a:pt x="17399902" y="4495838"/>
                  </a:lnTo>
                  <a:lnTo>
                    <a:pt x="17356214" y="4468571"/>
                  </a:lnTo>
                  <a:lnTo>
                    <a:pt x="17356214" y="4505947"/>
                  </a:lnTo>
                  <a:lnTo>
                    <a:pt x="17268660" y="4646206"/>
                  </a:lnTo>
                  <a:lnTo>
                    <a:pt x="17205262" y="4606633"/>
                  </a:lnTo>
                  <a:lnTo>
                    <a:pt x="17292803" y="4466374"/>
                  </a:lnTo>
                  <a:lnTo>
                    <a:pt x="17356214" y="4505947"/>
                  </a:lnTo>
                  <a:lnTo>
                    <a:pt x="17356214" y="4468571"/>
                  </a:lnTo>
                  <a:lnTo>
                    <a:pt x="17346105" y="4462259"/>
                  </a:lnTo>
                  <a:lnTo>
                    <a:pt x="17309592" y="4439475"/>
                  </a:lnTo>
                  <a:lnTo>
                    <a:pt x="17422749" y="4258208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85" y="7437821"/>
              <a:ext cx="2324259" cy="28547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0456" y="0"/>
              <a:ext cx="3977542" cy="3416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29783" y="1235942"/>
            <a:ext cx="6833870" cy="1097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2</a:t>
            </a:r>
            <a:r>
              <a:rPr dirty="0" sz="7000" spc="-360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7000" spc="-79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7000" spc="-2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425">
                <a:solidFill>
                  <a:srgbClr val="4E2926"/>
                </a:solidFill>
                <a:latin typeface="Times New Roman"/>
                <a:cs typeface="Times New Roman"/>
              </a:rPr>
              <a:t>J</a:t>
            </a:r>
            <a:r>
              <a:rPr dirty="0" sz="7000" spc="-50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7000" spc="-35">
                <a:solidFill>
                  <a:srgbClr val="4E2926"/>
                </a:solidFill>
                <a:latin typeface="Times New Roman"/>
                <a:cs typeface="Times New Roman"/>
              </a:rPr>
              <a:t>u</a:t>
            </a:r>
            <a:r>
              <a:rPr dirty="0" sz="7000" spc="-215">
                <a:solidFill>
                  <a:srgbClr val="4E2926"/>
                </a:solidFill>
                <a:latin typeface="Times New Roman"/>
                <a:cs typeface="Times New Roman"/>
              </a:rPr>
              <a:t>é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210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7000" spc="-24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-425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7000" spc="-50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-204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7000" spc="-465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7000" spc="-16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7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7180" y="960506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91802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40"/>
              </a:spcBef>
            </a:pPr>
            <a:r>
              <a:rPr dirty="0" spc="105"/>
              <a:t>S</a:t>
            </a:r>
            <a:r>
              <a:rPr dirty="0" spc="-25"/>
              <a:t>é</a:t>
            </a:r>
            <a:r>
              <a:rPr dirty="0" spc="120"/>
              <a:t>c</a:t>
            </a:r>
            <a:r>
              <a:rPr dirty="0" spc="160"/>
              <a:t>u</a:t>
            </a:r>
            <a:r>
              <a:rPr dirty="0" spc="110"/>
              <a:t>l</a:t>
            </a:r>
            <a:r>
              <a:rPr dirty="0" spc="-20"/>
              <a:t>o</a:t>
            </a:r>
            <a:r>
              <a:rPr dirty="0" spc="90"/>
              <a:t>s</a:t>
            </a:r>
            <a:r>
              <a:rPr dirty="0" spc="-90"/>
              <a:t> </a:t>
            </a:r>
            <a:r>
              <a:rPr dirty="0" spc="-434"/>
              <a:t>1</a:t>
            </a:r>
            <a:r>
              <a:rPr dirty="0" spc="-180"/>
              <a:t>22</a:t>
            </a:r>
            <a:r>
              <a:rPr dirty="0" spc="-85"/>
              <a:t>0</a:t>
            </a:r>
            <a:r>
              <a:rPr dirty="0" spc="-90"/>
              <a:t> </a:t>
            </a:r>
            <a:r>
              <a:rPr dirty="0" spc="335"/>
              <a:t>a</a:t>
            </a:r>
            <a:r>
              <a:rPr dirty="0" spc="-90"/>
              <a:t> </a:t>
            </a:r>
            <a:r>
              <a:rPr dirty="0" spc="-90"/>
              <a:t>9</a:t>
            </a:r>
            <a:r>
              <a:rPr dirty="0" spc="-145"/>
              <a:t>3</a:t>
            </a:r>
            <a:r>
              <a:rPr dirty="0" spc="-430"/>
              <a:t>1</a:t>
            </a:r>
            <a:r>
              <a:rPr dirty="0" spc="-90"/>
              <a:t> </a:t>
            </a:r>
            <a:r>
              <a:rPr dirty="0" spc="330"/>
              <a:t>a</a:t>
            </a:r>
            <a:r>
              <a:rPr dirty="0" spc="90"/>
              <a:t>.</a:t>
            </a:r>
            <a:r>
              <a:rPr dirty="0" spc="-90"/>
              <a:t> </a:t>
            </a:r>
            <a:r>
              <a:rPr dirty="0" spc="160"/>
              <a:t>C</a:t>
            </a:r>
            <a:r>
              <a:rPr dirty="0" spc="90"/>
              <a:t>.</a:t>
            </a:r>
          </a:p>
          <a:p>
            <a:pPr algn="just" marL="12700">
              <a:lnSpc>
                <a:spcPct val="100000"/>
              </a:lnSpc>
              <a:spcBef>
                <a:spcPts val="840"/>
              </a:spcBef>
            </a:pPr>
            <a:r>
              <a:rPr dirty="0" spc="105"/>
              <a:t>Advento</a:t>
            </a:r>
            <a:r>
              <a:rPr dirty="0" spc="-90"/>
              <a:t> </a:t>
            </a:r>
            <a:r>
              <a:rPr dirty="0" spc="195"/>
              <a:t>da</a:t>
            </a:r>
            <a:r>
              <a:rPr dirty="0" spc="-85"/>
              <a:t> </a:t>
            </a:r>
            <a:r>
              <a:rPr dirty="0" spc="155"/>
              <a:t>monarquia</a:t>
            </a:r>
            <a:r>
              <a:rPr dirty="0" spc="-90"/>
              <a:t> </a:t>
            </a:r>
            <a:r>
              <a:rPr dirty="0" spc="-20"/>
              <a:t>e</a:t>
            </a:r>
            <a:r>
              <a:rPr dirty="0" spc="-85"/>
              <a:t> </a:t>
            </a:r>
            <a:r>
              <a:rPr dirty="0" spc="85"/>
              <a:t>início</a:t>
            </a:r>
            <a:r>
              <a:rPr dirty="0" spc="-90"/>
              <a:t> </a:t>
            </a:r>
            <a:r>
              <a:rPr dirty="0" spc="195"/>
              <a:t>da</a:t>
            </a:r>
            <a:r>
              <a:rPr dirty="0" spc="-85"/>
              <a:t> </a:t>
            </a:r>
            <a:r>
              <a:rPr dirty="0" spc="140"/>
              <a:t>história</a:t>
            </a:r>
            <a:r>
              <a:rPr dirty="0" spc="-90"/>
              <a:t> </a:t>
            </a:r>
            <a:r>
              <a:rPr dirty="0" spc="140"/>
              <a:t>oficial</a:t>
            </a:r>
            <a:r>
              <a:rPr dirty="0" spc="-85"/>
              <a:t> </a:t>
            </a:r>
            <a:r>
              <a:rPr dirty="0" spc="15"/>
              <a:t>de</a:t>
            </a:r>
            <a:r>
              <a:rPr dirty="0" spc="-90"/>
              <a:t> </a:t>
            </a:r>
            <a:r>
              <a:rPr dirty="0" spc="100"/>
              <a:t>Israel.</a:t>
            </a:r>
          </a:p>
          <a:p>
            <a:pPr algn="just" marL="12700" marR="5080">
              <a:lnSpc>
                <a:spcPct val="116300"/>
              </a:lnSpc>
              <a:spcBef>
                <a:spcPts val="2620"/>
              </a:spcBef>
            </a:pPr>
            <a:r>
              <a:rPr dirty="0" spc="170"/>
              <a:t>Saul, </a:t>
            </a:r>
            <a:r>
              <a:rPr dirty="0" spc="-15"/>
              <a:t>o </a:t>
            </a:r>
            <a:r>
              <a:rPr dirty="0" spc="85"/>
              <a:t>primeiro </a:t>
            </a:r>
            <a:r>
              <a:rPr dirty="0" spc="100"/>
              <a:t>rei, </a:t>
            </a:r>
            <a:r>
              <a:rPr dirty="0" spc="160"/>
              <a:t>acabou </a:t>
            </a:r>
            <a:r>
              <a:rPr dirty="0" spc="150"/>
              <a:t>tragicamente. </a:t>
            </a:r>
            <a:r>
              <a:rPr dirty="0" spc="160"/>
              <a:t>Davi, </a:t>
            </a:r>
            <a:r>
              <a:rPr dirty="0" spc="90"/>
              <a:t>conquistou </a:t>
            </a:r>
            <a:r>
              <a:rPr dirty="0" spc="95"/>
              <a:t> </a:t>
            </a:r>
            <a:r>
              <a:rPr dirty="0" spc="190"/>
              <a:t>Jerusalém </a:t>
            </a:r>
            <a:r>
              <a:rPr dirty="0" spc="-20"/>
              <a:t>e </a:t>
            </a:r>
            <a:r>
              <a:rPr dirty="0" spc="130"/>
              <a:t>fez </a:t>
            </a:r>
            <a:r>
              <a:rPr dirty="0" spc="120"/>
              <a:t>dela </a:t>
            </a:r>
            <a:r>
              <a:rPr dirty="0" spc="335"/>
              <a:t>a </a:t>
            </a:r>
            <a:r>
              <a:rPr dirty="0" spc="170"/>
              <a:t>capital </a:t>
            </a:r>
            <a:r>
              <a:rPr dirty="0" spc="20"/>
              <a:t>do </a:t>
            </a:r>
            <a:r>
              <a:rPr dirty="0" spc="50"/>
              <a:t>Reino. </a:t>
            </a:r>
            <a:r>
              <a:rPr dirty="0" spc="140"/>
              <a:t>Salomão </a:t>
            </a:r>
            <a:r>
              <a:rPr dirty="0" spc="125"/>
              <a:t>construiu </a:t>
            </a:r>
            <a:r>
              <a:rPr dirty="0" spc="-15"/>
              <a:t>o </a:t>
            </a:r>
            <a:r>
              <a:rPr dirty="0" spc="-10"/>
              <a:t> </a:t>
            </a:r>
            <a:r>
              <a:rPr dirty="0" spc="155"/>
              <a:t>magnifico</a:t>
            </a:r>
            <a:r>
              <a:rPr dirty="0" spc="-90"/>
              <a:t> </a:t>
            </a:r>
            <a:r>
              <a:rPr dirty="0" spc="70"/>
              <a:t>templo</a:t>
            </a:r>
            <a:r>
              <a:rPr dirty="0" spc="-90"/>
              <a:t> </a:t>
            </a:r>
            <a:r>
              <a:rPr dirty="0" spc="-20"/>
              <a:t>e</a:t>
            </a:r>
            <a:r>
              <a:rPr dirty="0" spc="-90"/>
              <a:t> </a:t>
            </a:r>
            <a:r>
              <a:rPr dirty="0" spc="140"/>
              <a:t>favoreceu</a:t>
            </a:r>
            <a:r>
              <a:rPr dirty="0" spc="-85"/>
              <a:t> </a:t>
            </a:r>
            <a:r>
              <a:rPr dirty="0" spc="-15"/>
              <a:t>o</a:t>
            </a:r>
            <a:r>
              <a:rPr dirty="0" spc="-90"/>
              <a:t> </a:t>
            </a:r>
            <a:r>
              <a:rPr dirty="0" spc="95"/>
              <a:t>crescimento</a:t>
            </a:r>
            <a:r>
              <a:rPr dirty="0" spc="-90"/>
              <a:t> </a:t>
            </a:r>
            <a:r>
              <a:rPr dirty="0" spc="170"/>
              <a:t>cultural</a:t>
            </a:r>
            <a:r>
              <a:rPr dirty="0" spc="-85"/>
              <a:t> </a:t>
            </a:r>
            <a:r>
              <a:rPr dirty="0" spc="15"/>
              <a:t>de</a:t>
            </a:r>
            <a:r>
              <a:rPr dirty="0" spc="-90"/>
              <a:t> </a:t>
            </a:r>
            <a:r>
              <a:rPr dirty="0" spc="100"/>
              <a:t>Israel.</a:t>
            </a:r>
          </a:p>
          <a:p>
            <a:pPr algn="just" marL="12700" marR="5080">
              <a:lnSpc>
                <a:spcPct val="116300"/>
              </a:lnSpc>
              <a:spcBef>
                <a:spcPts val="2625"/>
              </a:spcBef>
            </a:pPr>
            <a:r>
              <a:rPr dirty="0" spc="165"/>
              <a:t>A</a:t>
            </a:r>
            <a:r>
              <a:rPr dirty="0" spc="170"/>
              <a:t> </a:t>
            </a:r>
            <a:r>
              <a:rPr dirty="0" spc="229"/>
              <a:t>alma</a:t>
            </a:r>
            <a:r>
              <a:rPr dirty="0" spc="235"/>
              <a:t> </a:t>
            </a:r>
            <a:r>
              <a:rPr dirty="0" spc="100"/>
              <a:t>poética</a:t>
            </a:r>
            <a:r>
              <a:rPr dirty="0" spc="105"/>
              <a:t> </a:t>
            </a:r>
            <a:r>
              <a:rPr dirty="0" spc="40"/>
              <a:t>dos</a:t>
            </a:r>
            <a:r>
              <a:rPr dirty="0" spc="45"/>
              <a:t> </a:t>
            </a:r>
            <a:r>
              <a:rPr dirty="0" spc="90"/>
              <a:t>hebreus</a:t>
            </a:r>
            <a:r>
              <a:rPr dirty="0" spc="95"/>
              <a:t> </a:t>
            </a:r>
            <a:r>
              <a:rPr dirty="0" spc="225"/>
              <a:t>canta</a:t>
            </a:r>
            <a:r>
              <a:rPr dirty="0" spc="229"/>
              <a:t> </a:t>
            </a:r>
            <a:r>
              <a:rPr dirty="0" spc="105"/>
              <a:t>hinos</a:t>
            </a:r>
            <a:r>
              <a:rPr dirty="0" spc="110"/>
              <a:t> </a:t>
            </a:r>
            <a:r>
              <a:rPr dirty="0" spc="55"/>
              <a:t>religiosos: </a:t>
            </a:r>
            <a:r>
              <a:rPr dirty="0" spc="60"/>
              <a:t> </a:t>
            </a:r>
            <a:r>
              <a:rPr dirty="0" spc="85"/>
              <a:t>composição</a:t>
            </a:r>
            <a:r>
              <a:rPr dirty="0" spc="90"/>
              <a:t> </a:t>
            </a:r>
            <a:r>
              <a:rPr dirty="0" spc="15"/>
              <a:t>de</a:t>
            </a:r>
            <a:r>
              <a:rPr dirty="0" spc="20"/>
              <a:t> </a:t>
            </a:r>
            <a:r>
              <a:rPr dirty="0" spc="114"/>
              <a:t>livros</a:t>
            </a:r>
            <a:r>
              <a:rPr dirty="0" spc="120"/>
              <a:t> </a:t>
            </a:r>
            <a:r>
              <a:rPr dirty="0" spc="40"/>
              <a:t>dos</a:t>
            </a:r>
            <a:r>
              <a:rPr dirty="0" spc="45"/>
              <a:t> </a:t>
            </a:r>
            <a:r>
              <a:rPr dirty="0" spc="130"/>
              <a:t>Salmos,</a:t>
            </a:r>
            <a:r>
              <a:rPr dirty="0" spc="135"/>
              <a:t> </a:t>
            </a:r>
            <a:r>
              <a:rPr dirty="0" spc="155"/>
              <a:t>iniciada</a:t>
            </a:r>
            <a:r>
              <a:rPr dirty="0" spc="160"/>
              <a:t> </a:t>
            </a:r>
            <a:r>
              <a:rPr dirty="0" spc="80"/>
              <a:t>com</a:t>
            </a:r>
            <a:r>
              <a:rPr dirty="0" spc="85"/>
              <a:t> </a:t>
            </a:r>
            <a:r>
              <a:rPr dirty="0" spc="160"/>
              <a:t>Davi, </a:t>
            </a:r>
            <a:r>
              <a:rPr dirty="0" spc="165"/>
              <a:t> </a:t>
            </a:r>
            <a:r>
              <a:rPr dirty="0" spc="160"/>
              <a:t>terminada</a:t>
            </a:r>
            <a:r>
              <a:rPr dirty="0" spc="-95"/>
              <a:t> </a:t>
            </a:r>
            <a:r>
              <a:rPr dirty="0" spc="80"/>
              <a:t>no</a:t>
            </a:r>
            <a:r>
              <a:rPr dirty="0" spc="-90"/>
              <a:t> </a:t>
            </a:r>
            <a:r>
              <a:rPr dirty="0" spc="75"/>
              <a:t>século</a:t>
            </a:r>
            <a:r>
              <a:rPr dirty="0" spc="-90"/>
              <a:t> </a:t>
            </a:r>
            <a:r>
              <a:rPr dirty="0" spc="-75"/>
              <a:t>II</a:t>
            </a:r>
            <a:r>
              <a:rPr dirty="0" spc="-90"/>
              <a:t> </a:t>
            </a:r>
            <a:r>
              <a:rPr dirty="0" spc="210"/>
              <a:t>a.</a:t>
            </a:r>
            <a:r>
              <a:rPr dirty="0" spc="-90"/>
              <a:t> </a:t>
            </a:r>
            <a:r>
              <a:rPr dirty="0" spc="125"/>
              <a:t>C.</a:t>
            </a:r>
          </a:p>
        </p:txBody>
      </p:sp>
      <p:sp>
        <p:nvSpPr>
          <p:cNvPr id="9" name="object 9"/>
          <p:cNvSpPr/>
          <p:nvPr/>
        </p:nvSpPr>
        <p:spPr>
          <a:xfrm>
            <a:off x="6940360" y="805494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5" y="26571"/>
                </a:lnTo>
                <a:lnTo>
                  <a:pt x="669150" y="22747"/>
                </a:lnTo>
                <a:lnTo>
                  <a:pt x="689187" y="25768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9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4" y="316848"/>
                </a:lnTo>
                <a:lnTo>
                  <a:pt x="1002773" y="331519"/>
                </a:lnTo>
                <a:lnTo>
                  <a:pt x="1017884" y="345812"/>
                </a:lnTo>
                <a:lnTo>
                  <a:pt x="1027217" y="363798"/>
                </a:lnTo>
                <a:lnTo>
                  <a:pt x="1030239" y="383835"/>
                </a:lnTo>
                <a:lnTo>
                  <a:pt x="1026414" y="404280"/>
                </a:lnTo>
                <a:lnTo>
                  <a:pt x="1021431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1" y="626950"/>
                </a:lnTo>
                <a:lnTo>
                  <a:pt x="1026414" y="648706"/>
                </a:lnTo>
                <a:lnTo>
                  <a:pt x="1030239" y="669151"/>
                </a:lnTo>
                <a:lnTo>
                  <a:pt x="1027217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669150" y="1030239"/>
                </a:moveTo>
                <a:lnTo>
                  <a:pt x="648705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0" y="1030239"/>
                </a:lnTo>
                <a:close/>
              </a:path>
              <a:path w="1053465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6" y="1028251"/>
                </a:lnTo>
                <a:lnTo>
                  <a:pt x="564745" y="1039713"/>
                </a:lnTo>
                <a:lnTo>
                  <a:pt x="546482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246707" y="717764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85" y="0"/>
            <a:ext cx="18298160" cy="10292715"/>
            <a:chOff x="-9585" y="0"/>
            <a:chExt cx="18298160" cy="1029271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7423130" cy="10287000"/>
            </a:xfrm>
            <a:custGeom>
              <a:avLst/>
              <a:gdLst/>
              <a:ahLst/>
              <a:cxnLst/>
              <a:rect l="l" t="t" r="r" b="b"/>
              <a:pathLst>
                <a:path w="17423130" h="10287000">
                  <a:moveTo>
                    <a:pt x="13754" y="10286987"/>
                  </a:moveTo>
                  <a:lnTo>
                    <a:pt x="0" y="10278402"/>
                  </a:lnTo>
                  <a:lnTo>
                    <a:pt x="0" y="10286987"/>
                  </a:lnTo>
                  <a:lnTo>
                    <a:pt x="13754" y="10286987"/>
                  </a:lnTo>
                  <a:close/>
                </a:path>
                <a:path w="17423130" h="10287000">
                  <a:moveTo>
                    <a:pt x="406527" y="10278542"/>
                  </a:moveTo>
                  <a:lnTo>
                    <a:pt x="0" y="10024770"/>
                  </a:lnTo>
                  <a:lnTo>
                    <a:pt x="0" y="10062146"/>
                  </a:lnTo>
                  <a:lnTo>
                    <a:pt x="360197" y="10286987"/>
                  </a:lnTo>
                  <a:lnTo>
                    <a:pt x="401256" y="10286987"/>
                  </a:lnTo>
                  <a:lnTo>
                    <a:pt x="406527" y="10278542"/>
                  </a:lnTo>
                  <a:close/>
                </a:path>
                <a:path w="17423130" h="10287000">
                  <a:moveTo>
                    <a:pt x="3437102" y="0"/>
                  </a:moveTo>
                  <a:lnTo>
                    <a:pt x="3399726" y="0"/>
                  </a:lnTo>
                  <a:lnTo>
                    <a:pt x="0" y="5446509"/>
                  </a:lnTo>
                  <a:lnTo>
                    <a:pt x="0" y="5506390"/>
                  </a:lnTo>
                  <a:lnTo>
                    <a:pt x="3437102" y="0"/>
                  </a:lnTo>
                  <a:close/>
                </a:path>
                <a:path w="17423130" h="10287000">
                  <a:moveTo>
                    <a:pt x="3562578" y="0"/>
                  </a:moveTo>
                  <a:lnTo>
                    <a:pt x="3525202" y="0"/>
                  </a:lnTo>
                  <a:lnTo>
                    <a:pt x="0" y="5647525"/>
                  </a:lnTo>
                  <a:lnTo>
                    <a:pt x="0" y="5707405"/>
                  </a:lnTo>
                  <a:lnTo>
                    <a:pt x="3562578" y="0"/>
                  </a:lnTo>
                  <a:close/>
                </a:path>
                <a:path w="17423130" h="10287000">
                  <a:moveTo>
                    <a:pt x="3698735" y="0"/>
                  </a:moveTo>
                  <a:lnTo>
                    <a:pt x="3661359" y="0"/>
                  </a:lnTo>
                  <a:lnTo>
                    <a:pt x="0" y="5865660"/>
                  </a:lnTo>
                  <a:lnTo>
                    <a:pt x="0" y="5925540"/>
                  </a:lnTo>
                  <a:lnTo>
                    <a:pt x="3698735" y="0"/>
                  </a:lnTo>
                  <a:close/>
                </a:path>
                <a:path w="17423130" h="10287000">
                  <a:moveTo>
                    <a:pt x="17422749" y="4258208"/>
                  </a:moveTo>
                  <a:lnTo>
                    <a:pt x="17422279" y="4256176"/>
                  </a:lnTo>
                  <a:lnTo>
                    <a:pt x="17369740" y="4223372"/>
                  </a:lnTo>
                  <a:lnTo>
                    <a:pt x="10603700" y="0"/>
                  </a:lnTo>
                  <a:lnTo>
                    <a:pt x="10543819" y="0"/>
                  </a:lnTo>
                  <a:lnTo>
                    <a:pt x="17379849" y="4267060"/>
                  </a:lnTo>
                  <a:lnTo>
                    <a:pt x="17282706" y="4422686"/>
                  </a:lnTo>
                  <a:lnTo>
                    <a:pt x="10197363" y="0"/>
                  </a:lnTo>
                  <a:lnTo>
                    <a:pt x="10137483" y="0"/>
                  </a:lnTo>
                  <a:lnTo>
                    <a:pt x="17265904" y="4449584"/>
                  </a:lnTo>
                  <a:lnTo>
                    <a:pt x="17178363" y="4589856"/>
                  </a:lnTo>
                  <a:lnTo>
                    <a:pt x="9825253" y="0"/>
                  </a:lnTo>
                  <a:lnTo>
                    <a:pt x="9765373" y="0"/>
                  </a:lnTo>
                  <a:lnTo>
                    <a:pt x="17161574" y="4616755"/>
                  </a:lnTo>
                  <a:lnTo>
                    <a:pt x="13622185" y="10286987"/>
                  </a:lnTo>
                  <a:lnTo>
                    <a:pt x="13659574" y="10286987"/>
                  </a:lnTo>
                  <a:lnTo>
                    <a:pt x="17188460" y="4633531"/>
                  </a:lnTo>
                  <a:lnTo>
                    <a:pt x="17251871" y="4673104"/>
                  </a:lnTo>
                  <a:lnTo>
                    <a:pt x="13747674" y="10286987"/>
                  </a:lnTo>
                  <a:lnTo>
                    <a:pt x="13785050" y="10286987"/>
                  </a:lnTo>
                  <a:lnTo>
                    <a:pt x="17278769" y="4689894"/>
                  </a:lnTo>
                  <a:lnTo>
                    <a:pt x="17349864" y="4734255"/>
                  </a:lnTo>
                  <a:lnTo>
                    <a:pt x="13883831" y="10286987"/>
                  </a:lnTo>
                  <a:lnTo>
                    <a:pt x="13921207" y="10286987"/>
                  </a:lnTo>
                  <a:lnTo>
                    <a:pt x="17393552" y="4724146"/>
                  </a:lnTo>
                  <a:lnTo>
                    <a:pt x="17339755" y="4690567"/>
                  </a:lnTo>
                  <a:lnTo>
                    <a:pt x="17295559" y="4662995"/>
                  </a:lnTo>
                  <a:lnTo>
                    <a:pt x="17399902" y="4495838"/>
                  </a:lnTo>
                  <a:lnTo>
                    <a:pt x="17356214" y="4468571"/>
                  </a:lnTo>
                  <a:lnTo>
                    <a:pt x="17356214" y="4505947"/>
                  </a:lnTo>
                  <a:lnTo>
                    <a:pt x="17268660" y="4646206"/>
                  </a:lnTo>
                  <a:lnTo>
                    <a:pt x="17205262" y="4606633"/>
                  </a:lnTo>
                  <a:lnTo>
                    <a:pt x="17292803" y="4466374"/>
                  </a:lnTo>
                  <a:lnTo>
                    <a:pt x="17356214" y="4505947"/>
                  </a:lnTo>
                  <a:lnTo>
                    <a:pt x="17356214" y="4468571"/>
                  </a:lnTo>
                  <a:lnTo>
                    <a:pt x="17346105" y="4462259"/>
                  </a:lnTo>
                  <a:lnTo>
                    <a:pt x="17309592" y="4439475"/>
                  </a:lnTo>
                  <a:lnTo>
                    <a:pt x="17422749" y="4258208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85" y="7437822"/>
              <a:ext cx="2324259" cy="28547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0457" y="0"/>
              <a:ext cx="3977542" cy="3416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29783" y="1235942"/>
            <a:ext cx="8436610" cy="1097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0" spc="-330">
                <a:solidFill>
                  <a:srgbClr val="4E2926"/>
                </a:solidFill>
                <a:latin typeface="Times New Roman"/>
                <a:cs typeface="Times New Roman"/>
              </a:rPr>
              <a:t>3</a:t>
            </a:r>
            <a:r>
              <a:rPr dirty="0" sz="7000" spc="-360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7000" spc="4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1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275">
                <a:solidFill>
                  <a:srgbClr val="4E2926"/>
                </a:solidFill>
                <a:latin typeface="Times New Roman"/>
                <a:cs typeface="Times New Roman"/>
              </a:rPr>
              <a:t>p</a:t>
            </a:r>
            <a:r>
              <a:rPr dirty="0" sz="7000" spc="290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7000" spc="-50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-5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7000" spc="-365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7000" spc="365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7000" spc="-24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7000" spc="1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7000" spc="-104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7000" spc="-275">
                <a:solidFill>
                  <a:srgbClr val="4E2926"/>
                </a:solidFill>
                <a:latin typeface="Times New Roman"/>
                <a:cs typeface="Times New Roman"/>
              </a:rPr>
              <a:t>p</a:t>
            </a:r>
            <a:r>
              <a:rPr dirty="0" sz="7000" spc="290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7000" spc="-560">
                <a:solidFill>
                  <a:srgbClr val="4E2926"/>
                </a:solidFill>
                <a:latin typeface="Times New Roman"/>
                <a:cs typeface="Times New Roman"/>
              </a:rPr>
              <a:t>é</a:t>
            </a:r>
            <a:r>
              <a:rPr dirty="0" sz="7000" spc="565">
                <a:solidFill>
                  <a:srgbClr val="4E2926"/>
                </a:solidFill>
                <a:latin typeface="Times New Roman"/>
                <a:cs typeface="Times New Roman"/>
              </a:rPr>
              <a:t>-</a:t>
            </a:r>
            <a:r>
              <a:rPr dirty="0" sz="7000" spc="-365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7000" spc="-140">
                <a:solidFill>
                  <a:srgbClr val="4E2926"/>
                </a:solidFill>
                <a:latin typeface="Times New Roman"/>
                <a:cs typeface="Times New Roman"/>
              </a:rPr>
              <a:t>x</a:t>
            </a:r>
            <a:r>
              <a:rPr dirty="0" sz="7000" spc="-490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7000" spc="-425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70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7000" spc="-475">
                <a:solidFill>
                  <a:srgbClr val="4E2926"/>
                </a:solidFill>
                <a:latin typeface="Times New Roman"/>
                <a:cs typeface="Times New Roman"/>
              </a:rPr>
              <a:t>c</a:t>
            </a:r>
            <a:r>
              <a:rPr dirty="0" sz="7000" spc="-50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7000" spc="1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endParaRPr sz="7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7180" y="960506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96834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40"/>
              </a:spcBef>
            </a:pPr>
            <a:r>
              <a:rPr dirty="0" spc="80"/>
              <a:t>Séculos</a:t>
            </a:r>
            <a:r>
              <a:rPr dirty="0" spc="-110"/>
              <a:t> </a:t>
            </a:r>
            <a:r>
              <a:rPr dirty="0" spc="-5"/>
              <a:t>VIII</a:t>
            </a:r>
            <a:r>
              <a:rPr dirty="0" spc="-105"/>
              <a:t> </a:t>
            </a:r>
            <a:r>
              <a:rPr dirty="0" spc="210"/>
              <a:t>a.</a:t>
            </a:r>
            <a:r>
              <a:rPr dirty="0" spc="-110"/>
              <a:t> </a:t>
            </a:r>
            <a:r>
              <a:rPr dirty="0" spc="125"/>
              <a:t>C.</a:t>
            </a:r>
          </a:p>
          <a:p>
            <a:pPr algn="just" marL="12700">
              <a:lnSpc>
                <a:spcPct val="100000"/>
              </a:lnSpc>
              <a:spcBef>
                <a:spcPts val="840"/>
              </a:spcBef>
            </a:pPr>
            <a:r>
              <a:rPr dirty="0" spc="105"/>
              <a:t>Israel</a:t>
            </a:r>
            <a:r>
              <a:rPr dirty="0" spc="-100"/>
              <a:t> </a:t>
            </a:r>
            <a:r>
              <a:rPr dirty="0" spc="35"/>
              <a:t>se</a:t>
            </a:r>
            <a:r>
              <a:rPr dirty="0" spc="-100"/>
              <a:t> </a:t>
            </a:r>
            <a:r>
              <a:rPr dirty="0" spc="75"/>
              <a:t>divide</a:t>
            </a:r>
            <a:r>
              <a:rPr dirty="0" spc="-100"/>
              <a:t> </a:t>
            </a:r>
            <a:r>
              <a:rPr dirty="0" spc="60"/>
              <a:t>em</a:t>
            </a:r>
            <a:r>
              <a:rPr dirty="0" spc="-95"/>
              <a:t> </a:t>
            </a:r>
            <a:r>
              <a:rPr dirty="0" u="heavy" spc="50">
                <a:uFill>
                  <a:solidFill>
                    <a:srgbClr val="000000"/>
                  </a:solidFill>
                </a:uFill>
              </a:rPr>
              <a:t>dois</a:t>
            </a:r>
            <a:r>
              <a:rPr dirty="0" u="heavy" spc="-10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85">
                <a:uFill>
                  <a:solidFill>
                    <a:srgbClr val="000000"/>
                  </a:solidFill>
                </a:uFill>
              </a:rPr>
              <a:t>reinos.</a:t>
            </a:r>
          </a:p>
          <a:p>
            <a:pPr algn="just" marL="12700" marR="5080">
              <a:lnSpc>
                <a:spcPts val="6000"/>
              </a:lnSpc>
              <a:spcBef>
                <a:spcPts val="340"/>
              </a:spcBef>
            </a:pPr>
            <a:r>
              <a:rPr dirty="0" spc="155"/>
              <a:t>Arautos </a:t>
            </a:r>
            <a:r>
              <a:rPr dirty="0" spc="15"/>
              <a:t>de </a:t>
            </a:r>
            <a:r>
              <a:rPr dirty="0" spc="75"/>
              <a:t>Deus, </a:t>
            </a:r>
            <a:r>
              <a:rPr dirty="0" spc="35"/>
              <a:t>os </a:t>
            </a:r>
            <a:r>
              <a:rPr dirty="0" spc="135"/>
              <a:t>profetas são </a:t>
            </a:r>
            <a:r>
              <a:rPr dirty="0" spc="105"/>
              <a:t>eviados </a:t>
            </a:r>
            <a:r>
              <a:rPr dirty="0" spc="229"/>
              <a:t>para </a:t>
            </a:r>
            <a:r>
              <a:rPr dirty="0" spc="210"/>
              <a:t>guardar </a:t>
            </a:r>
            <a:r>
              <a:rPr dirty="0" spc="105"/>
              <a:t>Israel </a:t>
            </a:r>
            <a:r>
              <a:rPr dirty="0" spc="110"/>
              <a:t> </a:t>
            </a:r>
            <a:r>
              <a:rPr dirty="0" spc="165"/>
              <a:t>contra</a:t>
            </a:r>
            <a:r>
              <a:rPr dirty="0" spc="-95"/>
              <a:t> </a:t>
            </a:r>
            <a:r>
              <a:rPr dirty="0" spc="335"/>
              <a:t>a</a:t>
            </a:r>
            <a:r>
              <a:rPr dirty="0" spc="-90"/>
              <a:t> </a:t>
            </a:r>
            <a:r>
              <a:rPr dirty="0" spc="180"/>
              <a:t>ruptura</a:t>
            </a:r>
            <a:r>
              <a:rPr dirty="0" spc="-90"/>
              <a:t> </a:t>
            </a:r>
            <a:r>
              <a:rPr dirty="0" spc="20"/>
              <a:t>do</a:t>
            </a:r>
            <a:r>
              <a:rPr dirty="0" spc="-90"/>
              <a:t> </a:t>
            </a:r>
            <a:r>
              <a:rPr dirty="0" spc="195"/>
              <a:t>aliança.</a:t>
            </a:r>
          </a:p>
          <a:p>
            <a:pPr algn="just" marL="12700" marR="5080">
              <a:lnSpc>
                <a:spcPts val="6000"/>
              </a:lnSpc>
            </a:pPr>
            <a:r>
              <a:rPr dirty="0" spc="15"/>
              <a:t>Eles</a:t>
            </a:r>
            <a:r>
              <a:rPr dirty="0" spc="70"/>
              <a:t> </a:t>
            </a:r>
            <a:r>
              <a:rPr dirty="0" spc="190"/>
              <a:t>anunciam</a:t>
            </a:r>
            <a:r>
              <a:rPr dirty="0" spc="75"/>
              <a:t> </a:t>
            </a:r>
            <a:r>
              <a:rPr dirty="0" spc="335"/>
              <a:t>a</a:t>
            </a:r>
            <a:r>
              <a:rPr dirty="0" spc="70"/>
              <a:t> </a:t>
            </a:r>
            <a:r>
              <a:rPr dirty="0" spc="75"/>
              <a:t>noite </a:t>
            </a:r>
            <a:r>
              <a:rPr dirty="0" spc="155"/>
              <a:t>profunda</a:t>
            </a:r>
            <a:r>
              <a:rPr dirty="0" spc="70"/>
              <a:t> </a:t>
            </a:r>
            <a:r>
              <a:rPr dirty="0" spc="15"/>
              <a:t>(j</a:t>
            </a:r>
            <a:r>
              <a:rPr dirty="0" u="heavy" spc="15">
                <a:uFill>
                  <a:solidFill>
                    <a:srgbClr val="000000"/>
                  </a:solidFill>
                </a:uFill>
              </a:rPr>
              <a:t>uízo</a:t>
            </a:r>
            <a:r>
              <a:rPr dirty="0" spc="15"/>
              <a:t>),</a:t>
            </a:r>
            <a:r>
              <a:rPr dirty="0" spc="75"/>
              <a:t> </a:t>
            </a:r>
            <a:r>
              <a:rPr dirty="0" spc="185"/>
              <a:t>mas</a:t>
            </a:r>
            <a:r>
              <a:rPr dirty="0" spc="70"/>
              <a:t> </a:t>
            </a:r>
            <a:r>
              <a:rPr dirty="0" spc="130"/>
              <a:t>também</a:t>
            </a:r>
            <a:r>
              <a:rPr dirty="0" spc="75"/>
              <a:t> </a:t>
            </a:r>
            <a:r>
              <a:rPr dirty="0" spc="35"/>
              <a:t>os</a:t>
            </a:r>
            <a:r>
              <a:rPr dirty="0" spc="75"/>
              <a:t> </a:t>
            </a:r>
            <a:r>
              <a:rPr dirty="0" spc="140"/>
              <a:t>sinais </a:t>
            </a:r>
            <a:r>
              <a:rPr dirty="0" spc="-935"/>
              <a:t> </a:t>
            </a:r>
            <a:r>
              <a:rPr dirty="0" spc="195"/>
              <a:t>da</a:t>
            </a:r>
            <a:r>
              <a:rPr dirty="0" spc="-95"/>
              <a:t> </a:t>
            </a:r>
            <a:r>
              <a:rPr dirty="0" spc="200"/>
              <a:t>aurora</a:t>
            </a:r>
            <a:r>
              <a:rPr dirty="0" spc="-90"/>
              <a:t> </a:t>
            </a:r>
            <a:r>
              <a:rPr dirty="0" spc="55"/>
              <a:t>(a</a:t>
            </a:r>
            <a:r>
              <a:rPr dirty="0" u="heavy" spc="-8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140">
                <a:uFill>
                  <a:solidFill>
                    <a:srgbClr val="000000"/>
                  </a:solidFill>
                </a:uFill>
              </a:rPr>
              <a:t>salvação</a:t>
            </a:r>
            <a:r>
              <a:rPr dirty="0" spc="140"/>
              <a:t>).</a:t>
            </a:r>
          </a:p>
          <a:p>
            <a:pPr algn="just" marL="12700" marR="5080">
              <a:lnSpc>
                <a:spcPts val="6000"/>
              </a:lnSpc>
            </a:pPr>
            <a:r>
              <a:rPr dirty="0" spc="80"/>
              <a:t>Entre</a:t>
            </a:r>
            <a:r>
              <a:rPr dirty="0" spc="85"/>
              <a:t> </a:t>
            </a:r>
            <a:r>
              <a:rPr dirty="0" spc="40"/>
              <a:t>eles</a:t>
            </a:r>
            <a:r>
              <a:rPr dirty="0" spc="45"/>
              <a:t> </a:t>
            </a:r>
            <a:r>
              <a:rPr dirty="0" spc="105"/>
              <a:t>estão</a:t>
            </a:r>
            <a:r>
              <a:rPr dirty="0" spc="110"/>
              <a:t> </a:t>
            </a:r>
            <a:r>
              <a:rPr dirty="0" spc="35"/>
              <a:t>os</a:t>
            </a:r>
            <a:r>
              <a:rPr dirty="0" spc="40"/>
              <a:t> </a:t>
            </a:r>
            <a:r>
              <a:rPr dirty="0" spc="135"/>
              <a:t>profetas</a:t>
            </a:r>
            <a:r>
              <a:rPr dirty="0" spc="140"/>
              <a:t> </a:t>
            </a:r>
            <a:r>
              <a:rPr dirty="0" u="heavy" spc="165">
                <a:uFill>
                  <a:solidFill>
                    <a:srgbClr val="000000"/>
                  </a:solidFill>
                </a:uFill>
              </a:rPr>
              <a:t>não</a:t>
            </a:r>
            <a:r>
              <a:rPr dirty="0" u="heavy" spc="17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85">
                <a:uFill>
                  <a:solidFill>
                    <a:srgbClr val="000000"/>
                  </a:solidFill>
                </a:uFill>
              </a:rPr>
              <a:t>escritores</a:t>
            </a:r>
            <a:r>
              <a:rPr dirty="0" spc="90"/>
              <a:t> </a:t>
            </a:r>
            <a:r>
              <a:rPr dirty="0" spc="65"/>
              <a:t>e,</a:t>
            </a:r>
            <a:r>
              <a:rPr dirty="0" spc="70"/>
              <a:t> </a:t>
            </a:r>
            <a:r>
              <a:rPr dirty="0" spc="160"/>
              <a:t>até</a:t>
            </a:r>
            <a:r>
              <a:rPr dirty="0" spc="165"/>
              <a:t> </a:t>
            </a:r>
            <a:r>
              <a:rPr dirty="0" spc="-15"/>
              <a:t>o</a:t>
            </a:r>
            <a:r>
              <a:rPr dirty="0" spc="-10"/>
              <a:t> </a:t>
            </a:r>
            <a:r>
              <a:rPr dirty="0" spc="55"/>
              <a:t>Exílio </a:t>
            </a:r>
            <a:r>
              <a:rPr dirty="0" spc="60"/>
              <a:t> </a:t>
            </a:r>
            <a:r>
              <a:rPr dirty="0" spc="90"/>
              <a:t>Babilônico, </a:t>
            </a:r>
            <a:r>
              <a:rPr dirty="0" spc="35"/>
              <a:t>os </a:t>
            </a:r>
            <a:r>
              <a:rPr dirty="0" spc="135"/>
              <a:t>profetas </a:t>
            </a:r>
            <a:r>
              <a:rPr dirty="0" u="heavy" spc="95">
                <a:uFill>
                  <a:solidFill>
                    <a:srgbClr val="000000"/>
                  </a:solidFill>
                </a:uFill>
              </a:rPr>
              <a:t>escritores</a:t>
            </a:r>
            <a:r>
              <a:rPr dirty="0" spc="95"/>
              <a:t>, </a:t>
            </a:r>
            <a:r>
              <a:rPr dirty="0" spc="80"/>
              <a:t>no </a:t>
            </a:r>
            <a:r>
              <a:rPr dirty="0" u="heavy" spc="100">
                <a:uFill>
                  <a:solidFill>
                    <a:srgbClr val="000000"/>
                  </a:solidFill>
                </a:uFill>
              </a:rPr>
              <a:t>norte </a:t>
            </a:r>
            <a:r>
              <a:rPr dirty="0" u="heavy" spc="-20">
                <a:uFill>
                  <a:solidFill>
                    <a:srgbClr val="000000"/>
                  </a:solidFill>
                </a:uFill>
              </a:rPr>
              <a:t>e </a:t>
            </a:r>
            <a:r>
              <a:rPr dirty="0" u="heavy" spc="80">
                <a:uFill>
                  <a:solidFill>
                    <a:srgbClr val="000000"/>
                  </a:solidFill>
                </a:uFill>
              </a:rPr>
              <a:t>no </a:t>
            </a:r>
            <a:r>
              <a:rPr dirty="0" u="heavy" spc="125">
                <a:uFill>
                  <a:solidFill>
                    <a:srgbClr val="000000"/>
                  </a:solidFill>
                </a:uFill>
              </a:rPr>
              <a:t>sul</a:t>
            </a:r>
            <a:r>
              <a:rPr dirty="0" spc="125"/>
              <a:t>, </a:t>
            </a:r>
            <a:r>
              <a:rPr dirty="0" spc="100"/>
              <a:t>entre </a:t>
            </a:r>
            <a:r>
              <a:rPr dirty="0" spc="35"/>
              <a:t>os </a:t>
            </a:r>
            <a:r>
              <a:rPr dirty="0" spc="40"/>
              <a:t> </a:t>
            </a:r>
            <a:r>
              <a:rPr dirty="0" u="heavy" spc="114">
                <a:uFill>
                  <a:solidFill>
                    <a:srgbClr val="000000"/>
                  </a:solidFill>
                </a:uFill>
              </a:rPr>
              <a:t>maiores</a:t>
            </a:r>
            <a:r>
              <a:rPr dirty="0" u="heavy" spc="-9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-20">
                <a:uFill>
                  <a:solidFill>
                    <a:srgbClr val="000000"/>
                  </a:solidFill>
                </a:uFill>
              </a:rPr>
              <a:t>e</a:t>
            </a:r>
            <a:r>
              <a:rPr dirty="0" u="heavy" spc="77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35">
                <a:uFill>
                  <a:solidFill>
                    <a:srgbClr val="000000"/>
                  </a:solidFill>
                </a:uFill>
              </a:rPr>
              <a:t>os</a:t>
            </a:r>
            <a:r>
              <a:rPr dirty="0" u="heavy" spc="-9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80">
                <a:uFill>
                  <a:solidFill>
                    <a:srgbClr val="000000"/>
                  </a:solidFill>
                </a:uFill>
              </a:rPr>
              <a:t>menores</a:t>
            </a:r>
            <a:r>
              <a:rPr dirty="0" spc="80"/>
              <a:t>.</a:t>
            </a:r>
          </a:p>
        </p:txBody>
      </p:sp>
      <p:sp>
        <p:nvSpPr>
          <p:cNvPr id="9" name="object 9"/>
          <p:cNvSpPr/>
          <p:nvPr/>
        </p:nvSpPr>
        <p:spPr>
          <a:xfrm>
            <a:off x="6940360" y="805494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5" y="26571"/>
                </a:lnTo>
                <a:lnTo>
                  <a:pt x="669150" y="22747"/>
                </a:lnTo>
                <a:lnTo>
                  <a:pt x="689187" y="25768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1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9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4" y="316848"/>
                </a:lnTo>
                <a:lnTo>
                  <a:pt x="1002773" y="331519"/>
                </a:lnTo>
                <a:lnTo>
                  <a:pt x="1017884" y="345812"/>
                </a:lnTo>
                <a:lnTo>
                  <a:pt x="1027217" y="363798"/>
                </a:lnTo>
                <a:lnTo>
                  <a:pt x="1030239" y="383835"/>
                </a:lnTo>
                <a:lnTo>
                  <a:pt x="1026414" y="404280"/>
                </a:lnTo>
                <a:lnTo>
                  <a:pt x="1021431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1" y="626950"/>
                </a:lnTo>
                <a:lnTo>
                  <a:pt x="1026414" y="648706"/>
                </a:lnTo>
                <a:lnTo>
                  <a:pt x="1030239" y="669151"/>
                </a:lnTo>
                <a:lnTo>
                  <a:pt x="1027217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1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669150" y="1030239"/>
                </a:moveTo>
                <a:lnTo>
                  <a:pt x="648705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0" y="1030239"/>
                </a:lnTo>
                <a:close/>
              </a:path>
              <a:path w="1053465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6" y="1028251"/>
                </a:lnTo>
                <a:lnTo>
                  <a:pt x="564745" y="1039713"/>
                </a:lnTo>
                <a:lnTo>
                  <a:pt x="546482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246707" y="717764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85" y="0"/>
            <a:ext cx="18298160" cy="10292715"/>
            <a:chOff x="-9585" y="0"/>
            <a:chExt cx="18298160" cy="1029271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7423130" cy="10287000"/>
            </a:xfrm>
            <a:custGeom>
              <a:avLst/>
              <a:gdLst/>
              <a:ahLst/>
              <a:cxnLst/>
              <a:rect l="l" t="t" r="r" b="b"/>
              <a:pathLst>
                <a:path w="17423130" h="10287000">
                  <a:moveTo>
                    <a:pt x="13754" y="10286987"/>
                  </a:moveTo>
                  <a:lnTo>
                    <a:pt x="0" y="10278402"/>
                  </a:lnTo>
                  <a:lnTo>
                    <a:pt x="0" y="10286987"/>
                  </a:lnTo>
                  <a:lnTo>
                    <a:pt x="13754" y="10286987"/>
                  </a:lnTo>
                  <a:close/>
                </a:path>
                <a:path w="17423130" h="10287000">
                  <a:moveTo>
                    <a:pt x="406527" y="10278542"/>
                  </a:moveTo>
                  <a:lnTo>
                    <a:pt x="0" y="10024770"/>
                  </a:lnTo>
                  <a:lnTo>
                    <a:pt x="0" y="10062146"/>
                  </a:lnTo>
                  <a:lnTo>
                    <a:pt x="360197" y="10286987"/>
                  </a:lnTo>
                  <a:lnTo>
                    <a:pt x="401256" y="10286987"/>
                  </a:lnTo>
                  <a:lnTo>
                    <a:pt x="406527" y="10278542"/>
                  </a:lnTo>
                  <a:close/>
                </a:path>
                <a:path w="17423130" h="10287000">
                  <a:moveTo>
                    <a:pt x="3437102" y="0"/>
                  </a:moveTo>
                  <a:lnTo>
                    <a:pt x="3399726" y="0"/>
                  </a:lnTo>
                  <a:lnTo>
                    <a:pt x="0" y="5446509"/>
                  </a:lnTo>
                  <a:lnTo>
                    <a:pt x="0" y="5506390"/>
                  </a:lnTo>
                  <a:lnTo>
                    <a:pt x="3437102" y="0"/>
                  </a:lnTo>
                  <a:close/>
                </a:path>
                <a:path w="17423130" h="10287000">
                  <a:moveTo>
                    <a:pt x="3562578" y="0"/>
                  </a:moveTo>
                  <a:lnTo>
                    <a:pt x="3525202" y="0"/>
                  </a:lnTo>
                  <a:lnTo>
                    <a:pt x="0" y="5647525"/>
                  </a:lnTo>
                  <a:lnTo>
                    <a:pt x="0" y="5707405"/>
                  </a:lnTo>
                  <a:lnTo>
                    <a:pt x="3562578" y="0"/>
                  </a:lnTo>
                  <a:close/>
                </a:path>
                <a:path w="17423130" h="10287000">
                  <a:moveTo>
                    <a:pt x="3698735" y="0"/>
                  </a:moveTo>
                  <a:lnTo>
                    <a:pt x="3661359" y="0"/>
                  </a:lnTo>
                  <a:lnTo>
                    <a:pt x="0" y="5865660"/>
                  </a:lnTo>
                  <a:lnTo>
                    <a:pt x="0" y="5925540"/>
                  </a:lnTo>
                  <a:lnTo>
                    <a:pt x="3698735" y="0"/>
                  </a:lnTo>
                  <a:close/>
                </a:path>
                <a:path w="17423130" h="10287000">
                  <a:moveTo>
                    <a:pt x="17422749" y="4258208"/>
                  </a:moveTo>
                  <a:lnTo>
                    <a:pt x="17422279" y="4256176"/>
                  </a:lnTo>
                  <a:lnTo>
                    <a:pt x="17369740" y="4223372"/>
                  </a:lnTo>
                  <a:lnTo>
                    <a:pt x="10603700" y="0"/>
                  </a:lnTo>
                  <a:lnTo>
                    <a:pt x="10543819" y="0"/>
                  </a:lnTo>
                  <a:lnTo>
                    <a:pt x="17379849" y="4267060"/>
                  </a:lnTo>
                  <a:lnTo>
                    <a:pt x="17282706" y="4422686"/>
                  </a:lnTo>
                  <a:lnTo>
                    <a:pt x="10197363" y="0"/>
                  </a:lnTo>
                  <a:lnTo>
                    <a:pt x="10137483" y="0"/>
                  </a:lnTo>
                  <a:lnTo>
                    <a:pt x="17265904" y="4449584"/>
                  </a:lnTo>
                  <a:lnTo>
                    <a:pt x="17178363" y="4589856"/>
                  </a:lnTo>
                  <a:lnTo>
                    <a:pt x="9825253" y="0"/>
                  </a:lnTo>
                  <a:lnTo>
                    <a:pt x="9765373" y="0"/>
                  </a:lnTo>
                  <a:lnTo>
                    <a:pt x="17161574" y="4616755"/>
                  </a:lnTo>
                  <a:lnTo>
                    <a:pt x="13622185" y="10286987"/>
                  </a:lnTo>
                  <a:lnTo>
                    <a:pt x="13659574" y="10286987"/>
                  </a:lnTo>
                  <a:lnTo>
                    <a:pt x="17188460" y="4633531"/>
                  </a:lnTo>
                  <a:lnTo>
                    <a:pt x="17251871" y="4673104"/>
                  </a:lnTo>
                  <a:lnTo>
                    <a:pt x="13747674" y="10286987"/>
                  </a:lnTo>
                  <a:lnTo>
                    <a:pt x="13785050" y="10286987"/>
                  </a:lnTo>
                  <a:lnTo>
                    <a:pt x="17278769" y="4689894"/>
                  </a:lnTo>
                  <a:lnTo>
                    <a:pt x="17349864" y="4734255"/>
                  </a:lnTo>
                  <a:lnTo>
                    <a:pt x="13883831" y="10286987"/>
                  </a:lnTo>
                  <a:lnTo>
                    <a:pt x="13921207" y="10286987"/>
                  </a:lnTo>
                  <a:lnTo>
                    <a:pt x="17393552" y="4724146"/>
                  </a:lnTo>
                  <a:lnTo>
                    <a:pt x="17339755" y="4690567"/>
                  </a:lnTo>
                  <a:lnTo>
                    <a:pt x="17295559" y="4662995"/>
                  </a:lnTo>
                  <a:lnTo>
                    <a:pt x="17399902" y="4495838"/>
                  </a:lnTo>
                  <a:lnTo>
                    <a:pt x="17356214" y="4468571"/>
                  </a:lnTo>
                  <a:lnTo>
                    <a:pt x="17356214" y="4505947"/>
                  </a:lnTo>
                  <a:lnTo>
                    <a:pt x="17268660" y="4646206"/>
                  </a:lnTo>
                  <a:lnTo>
                    <a:pt x="17205262" y="4606633"/>
                  </a:lnTo>
                  <a:lnTo>
                    <a:pt x="17292803" y="4466374"/>
                  </a:lnTo>
                  <a:lnTo>
                    <a:pt x="17356214" y="4505947"/>
                  </a:lnTo>
                  <a:lnTo>
                    <a:pt x="17356214" y="4468571"/>
                  </a:lnTo>
                  <a:lnTo>
                    <a:pt x="17346105" y="4462259"/>
                  </a:lnTo>
                  <a:lnTo>
                    <a:pt x="17309592" y="4439475"/>
                  </a:lnTo>
                  <a:lnTo>
                    <a:pt x="17422749" y="4258208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85" y="7437821"/>
              <a:ext cx="2324259" cy="28547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0456" y="0"/>
              <a:ext cx="3977542" cy="3416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97554" y="960506"/>
            <a:ext cx="8916035" cy="13868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02260">
              <a:lnSpc>
                <a:spcPts val="432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ts val="6360"/>
              </a:lnSpc>
            </a:pPr>
            <a:r>
              <a:rPr dirty="0" sz="5700" spc="-270">
                <a:solidFill>
                  <a:srgbClr val="4E2926"/>
                </a:solidFill>
                <a:latin typeface="Times New Roman"/>
                <a:cs typeface="Times New Roman"/>
              </a:rPr>
              <a:t>4</a:t>
            </a:r>
            <a:r>
              <a:rPr dirty="0" sz="5700" spc="-29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5700" spc="31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5700" spc="-844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5700" spc="-310">
                <a:solidFill>
                  <a:srgbClr val="4E2926"/>
                </a:solidFill>
                <a:latin typeface="Times New Roman"/>
                <a:cs typeface="Times New Roman"/>
              </a:rPr>
              <a:t>P</a:t>
            </a:r>
            <a:r>
              <a:rPr dirty="0" sz="5700" spc="-295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5700" spc="23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5700" spc="-405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5700" spc="-41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5700" spc="-33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5700" spc="-1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5700" spc="-844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5700" spc="-33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5700" spc="-1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5700" spc="-844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5700" spc="-505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5700" spc="-114">
                <a:solidFill>
                  <a:srgbClr val="4E2926"/>
                </a:solidFill>
                <a:latin typeface="Times New Roman"/>
                <a:cs typeface="Times New Roman"/>
              </a:rPr>
              <a:t>x</a:t>
            </a:r>
            <a:r>
              <a:rPr dirty="0" sz="5700" spc="-405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5700" spc="-350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5700" spc="-12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5700" spc="-1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5700" spc="-844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5700" spc="-33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5700" spc="8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5700" spc="-844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5700" spc="-825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5700" spc="-2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5700" spc="-215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5700" spc="-12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5700" spc="-350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5700" spc="-470">
                <a:solidFill>
                  <a:srgbClr val="4E2926"/>
                </a:solidFill>
                <a:latin typeface="Times New Roman"/>
                <a:cs typeface="Times New Roman"/>
              </a:rPr>
              <a:t>ô</a:t>
            </a:r>
            <a:r>
              <a:rPr dirty="0" sz="5700" spc="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5700" spc="-12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5700" spc="8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endParaRPr sz="5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9853" y="2547423"/>
            <a:ext cx="15268575" cy="688340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40"/>
              </a:spcBef>
            </a:pPr>
            <a:r>
              <a:rPr dirty="0" sz="4300" spc="80">
                <a:latin typeface="Cambria"/>
                <a:cs typeface="Cambria"/>
              </a:rPr>
              <a:t>Séculos</a:t>
            </a:r>
            <a:r>
              <a:rPr dirty="0" sz="4300" spc="-110">
                <a:latin typeface="Cambria"/>
                <a:cs typeface="Cambria"/>
              </a:rPr>
              <a:t> </a:t>
            </a:r>
            <a:r>
              <a:rPr dirty="0" sz="4300" spc="65">
                <a:latin typeface="Cambria"/>
                <a:cs typeface="Cambria"/>
              </a:rPr>
              <a:t>VI</a:t>
            </a:r>
            <a:r>
              <a:rPr dirty="0" sz="4300" spc="-110">
                <a:latin typeface="Cambria"/>
                <a:cs typeface="Cambria"/>
              </a:rPr>
              <a:t> </a:t>
            </a:r>
            <a:r>
              <a:rPr dirty="0" sz="4300" spc="210">
                <a:latin typeface="Cambria"/>
                <a:cs typeface="Cambria"/>
              </a:rPr>
              <a:t>a.</a:t>
            </a:r>
            <a:r>
              <a:rPr dirty="0" sz="4300" spc="-105">
                <a:latin typeface="Cambria"/>
                <a:cs typeface="Cambria"/>
              </a:rPr>
              <a:t> </a:t>
            </a:r>
            <a:r>
              <a:rPr dirty="0" sz="4300" spc="125">
                <a:latin typeface="Cambria"/>
                <a:cs typeface="Cambria"/>
              </a:rPr>
              <a:t>C.</a:t>
            </a:r>
            <a:endParaRPr sz="4300">
              <a:latin typeface="Cambria"/>
              <a:cs typeface="Cambria"/>
            </a:endParaRPr>
          </a:p>
          <a:p>
            <a:pPr algn="just" marL="12700">
              <a:lnSpc>
                <a:spcPct val="100000"/>
              </a:lnSpc>
              <a:spcBef>
                <a:spcPts val="840"/>
              </a:spcBef>
            </a:pPr>
            <a:r>
              <a:rPr dirty="0" sz="4300" spc="105">
                <a:latin typeface="Cambria"/>
                <a:cs typeface="Cambria"/>
              </a:rPr>
              <a:t>Israel</a:t>
            </a:r>
            <a:r>
              <a:rPr dirty="0" sz="4300" spc="-100">
                <a:latin typeface="Cambria"/>
                <a:cs typeface="Cambria"/>
              </a:rPr>
              <a:t> </a:t>
            </a:r>
            <a:r>
              <a:rPr dirty="0" sz="4300" spc="125">
                <a:latin typeface="Cambria"/>
                <a:cs typeface="Cambria"/>
              </a:rPr>
              <a:t>vive</a:t>
            </a:r>
            <a:r>
              <a:rPr dirty="0" sz="4300" spc="-95">
                <a:latin typeface="Cambria"/>
                <a:cs typeface="Cambria"/>
              </a:rPr>
              <a:t> </a:t>
            </a:r>
            <a:r>
              <a:rPr dirty="0" sz="4300" spc="195">
                <a:latin typeface="Cambria"/>
                <a:cs typeface="Cambria"/>
              </a:rPr>
              <a:t>sua</a:t>
            </a:r>
            <a:r>
              <a:rPr dirty="0" sz="4300" spc="-95">
                <a:latin typeface="Cambria"/>
                <a:cs typeface="Cambria"/>
              </a:rPr>
              <a:t> </a:t>
            </a:r>
            <a:r>
              <a:rPr dirty="0" sz="4300" spc="160">
                <a:latin typeface="Cambria"/>
                <a:cs typeface="Cambria"/>
              </a:rPr>
              <a:t>mais</a:t>
            </a:r>
            <a:r>
              <a:rPr dirty="0" sz="4300" spc="-95">
                <a:latin typeface="Cambria"/>
                <a:cs typeface="Cambria"/>
              </a:rPr>
              <a:t> </a:t>
            </a:r>
            <a:r>
              <a:rPr dirty="0" sz="4300" spc="190">
                <a:latin typeface="Cambria"/>
                <a:cs typeface="Cambria"/>
              </a:rPr>
              <a:t>grave</a:t>
            </a:r>
            <a:r>
              <a:rPr dirty="0" sz="4300" spc="-95">
                <a:latin typeface="Cambria"/>
                <a:cs typeface="Cambria"/>
              </a:rPr>
              <a:t> </a:t>
            </a:r>
            <a:r>
              <a:rPr dirty="0" sz="4300" spc="90">
                <a:latin typeface="Cambria"/>
                <a:cs typeface="Cambria"/>
              </a:rPr>
              <a:t>crise.</a:t>
            </a:r>
            <a:endParaRPr sz="4300">
              <a:latin typeface="Cambria"/>
              <a:cs typeface="Cambria"/>
            </a:endParaRPr>
          </a:p>
          <a:p>
            <a:pPr algn="just" marL="12700" marR="5080">
              <a:lnSpc>
                <a:spcPts val="6000"/>
              </a:lnSpc>
              <a:spcBef>
                <a:spcPts val="340"/>
              </a:spcBef>
            </a:pPr>
            <a:r>
              <a:rPr dirty="0" sz="4300" spc="45">
                <a:latin typeface="Cambria"/>
                <a:cs typeface="Cambria"/>
              </a:rPr>
              <a:t>O</a:t>
            </a:r>
            <a:r>
              <a:rPr dirty="0" sz="4300" spc="-80">
                <a:latin typeface="Cambria"/>
                <a:cs typeface="Cambria"/>
              </a:rPr>
              <a:t> </a:t>
            </a:r>
            <a:r>
              <a:rPr dirty="0" sz="4300" spc="60">
                <a:latin typeface="Cambria"/>
                <a:cs typeface="Cambria"/>
              </a:rPr>
              <a:t>povo</a:t>
            </a:r>
            <a:r>
              <a:rPr dirty="0" sz="4300" spc="-80">
                <a:latin typeface="Cambria"/>
                <a:cs typeface="Cambria"/>
              </a:rPr>
              <a:t> </a:t>
            </a:r>
            <a:r>
              <a:rPr dirty="0" sz="4300" spc="-20">
                <a:latin typeface="Cambria"/>
                <a:cs typeface="Cambria"/>
              </a:rPr>
              <a:t>é</a:t>
            </a:r>
            <a:r>
              <a:rPr dirty="0" sz="4300" spc="-75">
                <a:latin typeface="Cambria"/>
                <a:cs typeface="Cambria"/>
              </a:rPr>
              <a:t> </a:t>
            </a:r>
            <a:r>
              <a:rPr dirty="0" sz="4300" spc="165">
                <a:latin typeface="Cambria"/>
                <a:cs typeface="Cambria"/>
              </a:rPr>
              <a:t>chamado</a:t>
            </a:r>
            <a:r>
              <a:rPr dirty="0" sz="4300" spc="-80">
                <a:latin typeface="Cambria"/>
                <a:cs typeface="Cambria"/>
              </a:rPr>
              <a:t> </a:t>
            </a:r>
            <a:r>
              <a:rPr dirty="0" sz="4300" spc="335">
                <a:latin typeface="Cambria"/>
                <a:cs typeface="Cambria"/>
              </a:rPr>
              <a:t>a</a:t>
            </a:r>
            <a:r>
              <a:rPr dirty="0" sz="4300" spc="-75">
                <a:latin typeface="Cambria"/>
                <a:cs typeface="Cambria"/>
              </a:rPr>
              <a:t> </a:t>
            </a:r>
            <a:r>
              <a:rPr dirty="0" sz="4300" spc="120">
                <a:latin typeface="Cambria"/>
                <a:cs typeface="Cambria"/>
              </a:rPr>
              <a:t>conversão</a:t>
            </a:r>
            <a:r>
              <a:rPr dirty="0" sz="4300" spc="-80">
                <a:latin typeface="Cambria"/>
                <a:cs typeface="Cambria"/>
              </a:rPr>
              <a:t> </a:t>
            </a:r>
            <a:r>
              <a:rPr dirty="0" sz="4300" spc="-20">
                <a:latin typeface="Cambria"/>
                <a:cs typeface="Cambria"/>
              </a:rPr>
              <a:t>e</a:t>
            </a:r>
            <a:r>
              <a:rPr dirty="0" sz="4300" spc="-80">
                <a:latin typeface="Cambria"/>
                <a:cs typeface="Cambria"/>
              </a:rPr>
              <a:t> </a:t>
            </a:r>
            <a:r>
              <a:rPr dirty="0" sz="4300" spc="100">
                <a:latin typeface="Cambria"/>
                <a:cs typeface="Cambria"/>
              </a:rPr>
              <a:t>reconciliar-se</a:t>
            </a:r>
            <a:r>
              <a:rPr dirty="0" sz="4300" spc="-75">
                <a:latin typeface="Cambria"/>
                <a:cs typeface="Cambria"/>
              </a:rPr>
              <a:t> </a:t>
            </a:r>
            <a:r>
              <a:rPr dirty="0" sz="4300" spc="80">
                <a:latin typeface="Cambria"/>
                <a:cs typeface="Cambria"/>
              </a:rPr>
              <a:t>com</a:t>
            </a:r>
            <a:r>
              <a:rPr dirty="0" sz="4300" spc="-80">
                <a:latin typeface="Cambria"/>
                <a:cs typeface="Cambria"/>
              </a:rPr>
              <a:t> </a:t>
            </a:r>
            <a:r>
              <a:rPr dirty="0" sz="4300" spc="335">
                <a:latin typeface="Cambria"/>
                <a:cs typeface="Cambria"/>
              </a:rPr>
              <a:t>a</a:t>
            </a:r>
            <a:r>
              <a:rPr dirty="0" sz="4300" spc="-75">
                <a:latin typeface="Cambria"/>
                <a:cs typeface="Cambria"/>
              </a:rPr>
              <a:t> </a:t>
            </a:r>
            <a:r>
              <a:rPr dirty="0" sz="4300" spc="120">
                <a:latin typeface="Cambria"/>
                <a:cs typeface="Cambria"/>
              </a:rPr>
              <a:t>memória </a:t>
            </a:r>
            <a:r>
              <a:rPr dirty="0" sz="4300" spc="-935">
                <a:latin typeface="Cambria"/>
                <a:cs typeface="Cambria"/>
              </a:rPr>
              <a:t> </a:t>
            </a:r>
            <a:r>
              <a:rPr dirty="0" sz="4300" spc="20">
                <a:latin typeface="Cambria"/>
                <a:cs typeface="Cambria"/>
              </a:rPr>
              <a:t>do</a:t>
            </a:r>
            <a:r>
              <a:rPr dirty="0" sz="4300" spc="25">
                <a:latin typeface="Cambria"/>
                <a:cs typeface="Cambria"/>
              </a:rPr>
              <a:t> </a:t>
            </a:r>
            <a:r>
              <a:rPr dirty="0" sz="4300" spc="125">
                <a:latin typeface="Cambria"/>
                <a:cs typeface="Cambria"/>
              </a:rPr>
              <a:t>passado.</a:t>
            </a:r>
            <a:r>
              <a:rPr dirty="0" sz="4300" spc="130">
                <a:latin typeface="Cambria"/>
                <a:cs typeface="Cambria"/>
              </a:rPr>
              <a:t> </a:t>
            </a:r>
            <a:r>
              <a:rPr dirty="0" sz="4300" spc="70">
                <a:latin typeface="Cambria"/>
                <a:cs typeface="Cambria"/>
              </a:rPr>
              <a:t>Época</a:t>
            </a:r>
            <a:r>
              <a:rPr dirty="0" sz="4300" spc="75">
                <a:latin typeface="Cambria"/>
                <a:cs typeface="Cambria"/>
              </a:rPr>
              <a:t> </a:t>
            </a:r>
            <a:r>
              <a:rPr dirty="0" sz="4300" spc="195">
                <a:latin typeface="Cambria"/>
                <a:cs typeface="Cambria"/>
              </a:rPr>
              <a:t>da</a:t>
            </a:r>
            <a:r>
              <a:rPr dirty="0" sz="4300" spc="200">
                <a:latin typeface="Cambria"/>
                <a:cs typeface="Cambria"/>
              </a:rPr>
              <a:t> </a:t>
            </a:r>
            <a:r>
              <a:rPr dirty="0" sz="4300" spc="135">
                <a:latin typeface="Cambria"/>
                <a:cs typeface="Cambria"/>
              </a:rPr>
              <a:t>escrita</a:t>
            </a:r>
            <a:r>
              <a:rPr dirty="0" sz="4300" spc="140">
                <a:latin typeface="Cambria"/>
                <a:cs typeface="Cambria"/>
              </a:rPr>
              <a:t> </a:t>
            </a:r>
            <a:r>
              <a:rPr dirty="0" sz="4300" spc="-20">
                <a:latin typeface="Cambria"/>
                <a:cs typeface="Cambria"/>
              </a:rPr>
              <a:t>e</a:t>
            </a:r>
            <a:r>
              <a:rPr dirty="0" sz="4300" spc="-15">
                <a:latin typeface="Cambria"/>
                <a:cs typeface="Cambria"/>
              </a:rPr>
              <a:t> </a:t>
            </a:r>
            <a:r>
              <a:rPr dirty="0" sz="4300" spc="220">
                <a:latin typeface="Cambria"/>
                <a:cs typeface="Cambria"/>
              </a:rPr>
              <a:t>salvagarda</a:t>
            </a:r>
            <a:r>
              <a:rPr dirty="0" sz="4300" spc="225">
                <a:latin typeface="Cambria"/>
                <a:cs typeface="Cambria"/>
              </a:rPr>
              <a:t> </a:t>
            </a:r>
            <a:r>
              <a:rPr dirty="0" sz="4300" spc="195">
                <a:latin typeface="Cambria"/>
                <a:cs typeface="Cambria"/>
              </a:rPr>
              <a:t>da</a:t>
            </a:r>
            <a:r>
              <a:rPr dirty="0" sz="4300" spc="200">
                <a:latin typeface="Cambria"/>
                <a:cs typeface="Cambria"/>
              </a:rPr>
              <a:t> </a:t>
            </a:r>
            <a:r>
              <a:rPr dirty="0" sz="4300" spc="95">
                <a:latin typeface="Cambria"/>
                <a:cs typeface="Cambria"/>
              </a:rPr>
              <a:t>identidade </a:t>
            </a:r>
            <a:r>
              <a:rPr dirty="0" sz="4300" spc="100">
                <a:latin typeface="Cambria"/>
                <a:cs typeface="Cambria"/>
              </a:rPr>
              <a:t> </a:t>
            </a:r>
            <a:r>
              <a:rPr dirty="0" sz="4300" spc="90">
                <a:latin typeface="Cambria"/>
                <a:cs typeface="Cambria"/>
              </a:rPr>
              <a:t>étinico-religiosa.</a:t>
            </a:r>
            <a:endParaRPr sz="4300">
              <a:latin typeface="Cambria"/>
              <a:cs typeface="Cambria"/>
            </a:endParaRPr>
          </a:p>
          <a:p>
            <a:pPr algn="just" marL="12700" marR="5080">
              <a:lnSpc>
                <a:spcPts val="6000"/>
              </a:lnSpc>
            </a:pPr>
            <a:r>
              <a:rPr dirty="0" sz="4300" spc="95">
                <a:latin typeface="Cambria"/>
                <a:cs typeface="Cambria"/>
              </a:rPr>
              <a:t>Com </a:t>
            </a:r>
            <a:r>
              <a:rPr dirty="0" sz="4300" spc="335">
                <a:latin typeface="Cambria"/>
                <a:cs typeface="Cambria"/>
              </a:rPr>
              <a:t>a </a:t>
            </a:r>
            <a:r>
              <a:rPr dirty="0" sz="4300" spc="120">
                <a:latin typeface="Cambria"/>
                <a:cs typeface="Cambria"/>
              </a:rPr>
              <a:t>consolação </a:t>
            </a:r>
            <a:r>
              <a:rPr dirty="0" sz="4300" spc="15">
                <a:latin typeface="Cambria"/>
                <a:cs typeface="Cambria"/>
              </a:rPr>
              <a:t>de </a:t>
            </a:r>
            <a:r>
              <a:rPr dirty="0" sz="4300" spc="60">
                <a:latin typeface="Cambria"/>
                <a:cs typeface="Cambria"/>
              </a:rPr>
              <a:t>Deus </a:t>
            </a:r>
            <a:r>
              <a:rPr dirty="0" sz="4300" spc="40">
                <a:latin typeface="Cambria"/>
                <a:cs typeface="Cambria"/>
              </a:rPr>
              <a:t>pelos </a:t>
            </a:r>
            <a:r>
              <a:rPr dirty="0" sz="4300" spc="135">
                <a:latin typeface="Cambria"/>
                <a:cs typeface="Cambria"/>
              </a:rPr>
              <a:t>profetas, </a:t>
            </a:r>
            <a:r>
              <a:rPr dirty="0" sz="4300" spc="335">
                <a:latin typeface="Cambria"/>
                <a:cs typeface="Cambria"/>
              </a:rPr>
              <a:t>a </a:t>
            </a:r>
            <a:r>
              <a:rPr dirty="0" sz="4300" spc="140">
                <a:latin typeface="Cambria"/>
                <a:cs typeface="Cambria"/>
              </a:rPr>
              <a:t>esperança </a:t>
            </a:r>
            <a:r>
              <a:rPr dirty="0" sz="4300" spc="95">
                <a:latin typeface="Cambria"/>
                <a:cs typeface="Cambria"/>
              </a:rPr>
              <a:t>florece </a:t>
            </a:r>
            <a:r>
              <a:rPr dirty="0" sz="4300" spc="-935">
                <a:latin typeface="Cambria"/>
                <a:cs typeface="Cambria"/>
              </a:rPr>
              <a:t> </a:t>
            </a:r>
            <a:r>
              <a:rPr dirty="0" sz="4300" spc="80">
                <a:latin typeface="Cambria"/>
                <a:cs typeface="Cambria"/>
              </a:rPr>
              <a:t>no</a:t>
            </a:r>
            <a:r>
              <a:rPr dirty="0" sz="4300" spc="-95">
                <a:latin typeface="Cambria"/>
                <a:cs typeface="Cambria"/>
              </a:rPr>
              <a:t> </a:t>
            </a:r>
            <a:r>
              <a:rPr dirty="0" sz="4300" spc="155">
                <a:latin typeface="Cambria"/>
                <a:cs typeface="Cambria"/>
              </a:rPr>
              <a:t>coração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40">
                <a:latin typeface="Cambria"/>
                <a:cs typeface="Cambria"/>
              </a:rPr>
              <a:t>dos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100">
                <a:latin typeface="Cambria"/>
                <a:cs typeface="Cambria"/>
              </a:rPr>
              <a:t>exilados.</a:t>
            </a:r>
            <a:endParaRPr sz="4300">
              <a:latin typeface="Cambria"/>
              <a:cs typeface="Cambria"/>
            </a:endParaRPr>
          </a:p>
          <a:p>
            <a:pPr algn="just" marL="12700" marR="5080">
              <a:lnSpc>
                <a:spcPts val="6000"/>
              </a:lnSpc>
            </a:pPr>
            <a:r>
              <a:rPr dirty="0" sz="4300" spc="-5">
                <a:latin typeface="Cambria"/>
                <a:cs typeface="Cambria"/>
              </a:rPr>
              <a:t>Tempo </a:t>
            </a:r>
            <a:r>
              <a:rPr dirty="0" sz="4300" spc="195">
                <a:latin typeface="Cambria"/>
                <a:cs typeface="Cambria"/>
              </a:rPr>
              <a:t>da </a:t>
            </a:r>
            <a:r>
              <a:rPr dirty="0" sz="4300" spc="114">
                <a:latin typeface="Cambria"/>
                <a:cs typeface="Cambria"/>
              </a:rPr>
              <a:t>Lamentações </a:t>
            </a:r>
            <a:r>
              <a:rPr dirty="0" sz="4300" spc="50">
                <a:latin typeface="Cambria"/>
                <a:cs typeface="Cambria"/>
              </a:rPr>
              <a:t>que </a:t>
            </a:r>
            <a:r>
              <a:rPr dirty="0" sz="4300" spc="130">
                <a:latin typeface="Cambria"/>
                <a:cs typeface="Cambria"/>
              </a:rPr>
              <a:t>evocam </a:t>
            </a:r>
            <a:r>
              <a:rPr dirty="0" sz="4300" spc="95">
                <a:latin typeface="Cambria"/>
                <a:cs typeface="Cambria"/>
              </a:rPr>
              <a:t>dor, </a:t>
            </a:r>
            <a:r>
              <a:rPr dirty="0" sz="4300" spc="105">
                <a:latin typeface="Cambria"/>
                <a:cs typeface="Cambria"/>
              </a:rPr>
              <a:t>arrependimento </a:t>
            </a:r>
            <a:r>
              <a:rPr dirty="0" sz="4300" spc="-20">
                <a:latin typeface="Cambria"/>
                <a:cs typeface="Cambria"/>
              </a:rPr>
              <a:t>e </a:t>
            </a:r>
            <a:r>
              <a:rPr dirty="0" sz="4300" spc="335">
                <a:latin typeface="Cambria"/>
                <a:cs typeface="Cambria"/>
              </a:rPr>
              <a:t>a </a:t>
            </a:r>
            <a:r>
              <a:rPr dirty="0" sz="4300" spc="340">
                <a:latin typeface="Cambria"/>
                <a:cs typeface="Cambria"/>
              </a:rPr>
              <a:t> </a:t>
            </a:r>
            <a:r>
              <a:rPr dirty="0" sz="4300" spc="120">
                <a:latin typeface="Cambria"/>
                <a:cs typeface="Cambria"/>
              </a:rPr>
              <a:t>humildade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15">
                <a:latin typeface="Cambria"/>
                <a:cs typeface="Cambria"/>
              </a:rPr>
              <a:t>de</a:t>
            </a:r>
            <a:r>
              <a:rPr dirty="0" sz="4300" spc="-85">
                <a:latin typeface="Cambria"/>
                <a:cs typeface="Cambria"/>
              </a:rPr>
              <a:t> </a:t>
            </a:r>
            <a:r>
              <a:rPr dirty="0" sz="4300" spc="105">
                <a:latin typeface="Cambria"/>
                <a:cs typeface="Cambria"/>
              </a:rPr>
              <a:t>Israel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130">
                <a:latin typeface="Cambria"/>
                <a:cs typeface="Cambria"/>
              </a:rPr>
              <a:t>diante</a:t>
            </a:r>
            <a:r>
              <a:rPr dirty="0" sz="4300" spc="-85">
                <a:latin typeface="Cambria"/>
                <a:cs typeface="Cambria"/>
              </a:rPr>
              <a:t> </a:t>
            </a:r>
            <a:r>
              <a:rPr dirty="0" sz="4300" spc="155">
                <a:latin typeface="Cambria"/>
                <a:cs typeface="Cambria"/>
              </a:rPr>
              <a:t>das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170">
                <a:latin typeface="Cambria"/>
                <a:cs typeface="Cambria"/>
              </a:rPr>
              <a:t>ruínas</a:t>
            </a:r>
            <a:r>
              <a:rPr dirty="0" sz="4300" spc="-85">
                <a:latin typeface="Cambria"/>
                <a:cs typeface="Cambria"/>
              </a:rPr>
              <a:t> </a:t>
            </a:r>
            <a:r>
              <a:rPr dirty="0" sz="4300" spc="195">
                <a:latin typeface="Cambria"/>
                <a:cs typeface="Cambria"/>
              </a:rPr>
              <a:t>da</a:t>
            </a:r>
            <a:r>
              <a:rPr dirty="0" sz="4300" spc="-85">
                <a:latin typeface="Cambria"/>
                <a:cs typeface="Cambria"/>
              </a:rPr>
              <a:t> </a:t>
            </a:r>
            <a:r>
              <a:rPr dirty="0" sz="4300" spc="100">
                <a:latin typeface="Cambria"/>
                <a:cs typeface="Cambria"/>
              </a:rPr>
              <a:t>cidade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15">
                <a:latin typeface="Cambria"/>
                <a:cs typeface="Cambria"/>
              </a:rPr>
              <a:t>de</a:t>
            </a:r>
            <a:r>
              <a:rPr dirty="0" sz="4300" spc="-85">
                <a:latin typeface="Cambria"/>
                <a:cs typeface="Cambria"/>
              </a:rPr>
              <a:t> </a:t>
            </a:r>
            <a:r>
              <a:rPr dirty="0" sz="4300" spc="180">
                <a:latin typeface="Cambria"/>
                <a:cs typeface="Cambria"/>
              </a:rPr>
              <a:t>Jesuralém.</a:t>
            </a:r>
            <a:endParaRPr sz="43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40360" y="805494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5" y="26571"/>
                </a:lnTo>
                <a:lnTo>
                  <a:pt x="669150" y="22747"/>
                </a:lnTo>
                <a:lnTo>
                  <a:pt x="689187" y="25768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1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9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4" y="316848"/>
                </a:lnTo>
                <a:lnTo>
                  <a:pt x="1002773" y="331519"/>
                </a:lnTo>
                <a:lnTo>
                  <a:pt x="1017884" y="345812"/>
                </a:lnTo>
                <a:lnTo>
                  <a:pt x="1027217" y="363798"/>
                </a:lnTo>
                <a:lnTo>
                  <a:pt x="1030239" y="383835"/>
                </a:lnTo>
                <a:lnTo>
                  <a:pt x="1026414" y="404280"/>
                </a:lnTo>
                <a:lnTo>
                  <a:pt x="1021431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1" y="626950"/>
                </a:lnTo>
                <a:lnTo>
                  <a:pt x="1026414" y="648706"/>
                </a:lnTo>
                <a:lnTo>
                  <a:pt x="1030239" y="669151"/>
                </a:lnTo>
                <a:lnTo>
                  <a:pt x="1027217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1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669150" y="1030239"/>
                </a:moveTo>
                <a:lnTo>
                  <a:pt x="648705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0" y="1030239"/>
                </a:lnTo>
                <a:close/>
              </a:path>
              <a:path w="1053465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6" y="1028251"/>
                </a:lnTo>
                <a:lnTo>
                  <a:pt x="564745" y="1039713"/>
                </a:lnTo>
                <a:lnTo>
                  <a:pt x="546482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46707" y="717763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85" y="0"/>
            <a:ext cx="18298160" cy="10292715"/>
            <a:chOff x="-9585" y="0"/>
            <a:chExt cx="18298160" cy="1029271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7423130" cy="10287000"/>
            </a:xfrm>
            <a:custGeom>
              <a:avLst/>
              <a:gdLst/>
              <a:ahLst/>
              <a:cxnLst/>
              <a:rect l="l" t="t" r="r" b="b"/>
              <a:pathLst>
                <a:path w="17423130" h="10287000">
                  <a:moveTo>
                    <a:pt x="13754" y="10286987"/>
                  </a:moveTo>
                  <a:lnTo>
                    <a:pt x="0" y="10278402"/>
                  </a:lnTo>
                  <a:lnTo>
                    <a:pt x="0" y="10286987"/>
                  </a:lnTo>
                  <a:lnTo>
                    <a:pt x="13754" y="10286987"/>
                  </a:lnTo>
                  <a:close/>
                </a:path>
                <a:path w="17423130" h="10287000">
                  <a:moveTo>
                    <a:pt x="406527" y="10278542"/>
                  </a:moveTo>
                  <a:lnTo>
                    <a:pt x="0" y="10024770"/>
                  </a:lnTo>
                  <a:lnTo>
                    <a:pt x="0" y="10062146"/>
                  </a:lnTo>
                  <a:lnTo>
                    <a:pt x="360197" y="10286987"/>
                  </a:lnTo>
                  <a:lnTo>
                    <a:pt x="401256" y="10286987"/>
                  </a:lnTo>
                  <a:lnTo>
                    <a:pt x="406527" y="10278542"/>
                  </a:lnTo>
                  <a:close/>
                </a:path>
                <a:path w="17423130" h="10287000">
                  <a:moveTo>
                    <a:pt x="3437102" y="0"/>
                  </a:moveTo>
                  <a:lnTo>
                    <a:pt x="3399726" y="0"/>
                  </a:lnTo>
                  <a:lnTo>
                    <a:pt x="0" y="5446509"/>
                  </a:lnTo>
                  <a:lnTo>
                    <a:pt x="0" y="5506390"/>
                  </a:lnTo>
                  <a:lnTo>
                    <a:pt x="3437102" y="0"/>
                  </a:lnTo>
                  <a:close/>
                </a:path>
                <a:path w="17423130" h="10287000">
                  <a:moveTo>
                    <a:pt x="3562578" y="0"/>
                  </a:moveTo>
                  <a:lnTo>
                    <a:pt x="3525202" y="0"/>
                  </a:lnTo>
                  <a:lnTo>
                    <a:pt x="0" y="5647525"/>
                  </a:lnTo>
                  <a:lnTo>
                    <a:pt x="0" y="5707405"/>
                  </a:lnTo>
                  <a:lnTo>
                    <a:pt x="3562578" y="0"/>
                  </a:lnTo>
                  <a:close/>
                </a:path>
                <a:path w="17423130" h="10287000">
                  <a:moveTo>
                    <a:pt x="3698735" y="0"/>
                  </a:moveTo>
                  <a:lnTo>
                    <a:pt x="3661359" y="0"/>
                  </a:lnTo>
                  <a:lnTo>
                    <a:pt x="0" y="5865660"/>
                  </a:lnTo>
                  <a:lnTo>
                    <a:pt x="0" y="5925540"/>
                  </a:lnTo>
                  <a:lnTo>
                    <a:pt x="3698735" y="0"/>
                  </a:lnTo>
                  <a:close/>
                </a:path>
                <a:path w="17423130" h="10287000">
                  <a:moveTo>
                    <a:pt x="17422749" y="4258208"/>
                  </a:moveTo>
                  <a:lnTo>
                    <a:pt x="17422279" y="4256176"/>
                  </a:lnTo>
                  <a:lnTo>
                    <a:pt x="17369740" y="4223372"/>
                  </a:lnTo>
                  <a:lnTo>
                    <a:pt x="10603700" y="0"/>
                  </a:lnTo>
                  <a:lnTo>
                    <a:pt x="10543819" y="0"/>
                  </a:lnTo>
                  <a:lnTo>
                    <a:pt x="17379849" y="4267060"/>
                  </a:lnTo>
                  <a:lnTo>
                    <a:pt x="17282706" y="4422686"/>
                  </a:lnTo>
                  <a:lnTo>
                    <a:pt x="10197363" y="0"/>
                  </a:lnTo>
                  <a:lnTo>
                    <a:pt x="10137483" y="0"/>
                  </a:lnTo>
                  <a:lnTo>
                    <a:pt x="17265904" y="4449584"/>
                  </a:lnTo>
                  <a:lnTo>
                    <a:pt x="17178363" y="4589856"/>
                  </a:lnTo>
                  <a:lnTo>
                    <a:pt x="9825253" y="0"/>
                  </a:lnTo>
                  <a:lnTo>
                    <a:pt x="9765373" y="0"/>
                  </a:lnTo>
                  <a:lnTo>
                    <a:pt x="17161574" y="4616755"/>
                  </a:lnTo>
                  <a:lnTo>
                    <a:pt x="13622185" y="10286987"/>
                  </a:lnTo>
                  <a:lnTo>
                    <a:pt x="13659574" y="10286987"/>
                  </a:lnTo>
                  <a:lnTo>
                    <a:pt x="17188460" y="4633531"/>
                  </a:lnTo>
                  <a:lnTo>
                    <a:pt x="17251871" y="4673104"/>
                  </a:lnTo>
                  <a:lnTo>
                    <a:pt x="13747674" y="10286987"/>
                  </a:lnTo>
                  <a:lnTo>
                    <a:pt x="13785050" y="10286987"/>
                  </a:lnTo>
                  <a:lnTo>
                    <a:pt x="17278769" y="4689894"/>
                  </a:lnTo>
                  <a:lnTo>
                    <a:pt x="17349864" y="4734255"/>
                  </a:lnTo>
                  <a:lnTo>
                    <a:pt x="13883831" y="10286987"/>
                  </a:lnTo>
                  <a:lnTo>
                    <a:pt x="13921207" y="10286987"/>
                  </a:lnTo>
                  <a:lnTo>
                    <a:pt x="17393552" y="4724146"/>
                  </a:lnTo>
                  <a:lnTo>
                    <a:pt x="17339755" y="4690567"/>
                  </a:lnTo>
                  <a:lnTo>
                    <a:pt x="17295559" y="4662995"/>
                  </a:lnTo>
                  <a:lnTo>
                    <a:pt x="17399902" y="4495838"/>
                  </a:lnTo>
                  <a:lnTo>
                    <a:pt x="17356214" y="4468571"/>
                  </a:lnTo>
                  <a:lnTo>
                    <a:pt x="17356214" y="4505947"/>
                  </a:lnTo>
                  <a:lnTo>
                    <a:pt x="17268660" y="4646206"/>
                  </a:lnTo>
                  <a:lnTo>
                    <a:pt x="17205262" y="4606633"/>
                  </a:lnTo>
                  <a:lnTo>
                    <a:pt x="17292803" y="4466374"/>
                  </a:lnTo>
                  <a:lnTo>
                    <a:pt x="17356214" y="4505947"/>
                  </a:lnTo>
                  <a:lnTo>
                    <a:pt x="17356214" y="4468571"/>
                  </a:lnTo>
                  <a:lnTo>
                    <a:pt x="17346105" y="4462259"/>
                  </a:lnTo>
                  <a:lnTo>
                    <a:pt x="17309592" y="4439475"/>
                  </a:lnTo>
                  <a:lnTo>
                    <a:pt x="17422749" y="4258208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85" y="7437821"/>
              <a:ext cx="2324259" cy="28547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0456" y="0"/>
              <a:ext cx="3977542" cy="3416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97554" y="960504"/>
            <a:ext cx="8820785" cy="13868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02260">
              <a:lnSpc>
                <a:spcPts val="432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ts val="6360"/>
              </a:lnSpc>
            </a:pPr>
            <a:r>
              <a:rPr dirty="0" sz="5700" spc="-270">
                <a:solidFill>
                  <a:srgbClr val="4E2926"/>
                </a:solidFill>
                <a:latin typeface="Times New Roman"/>
                <a:cs typeface="Times New Roman"/>
              </a:rPr>
              <a:t>5</a:t>
            </a:r>
            <a:r>
              <a:rPr dirty="0" sz="5700" spc="-29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5700" spc="31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5700" spc="-844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5700" spc="-310">
                <a:solidFill>
                  <a:srgbClr val="4E2926"/>
                </a:solidFill>
                <a:latin typeface="Times New Roman"/>
                <a:cs typeface="Times New Roman"/>
              </a:rPr>
              <a:t>P</a:t>
            </a:r>
            <a:r>
              <a:rPr dirty="0" sz="5700" spc="-295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5700" spc="23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5700" spc="-405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5700" spc="-41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5700" spc="-33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5700" spc="-1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5700" spc="-844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5700" spc="-33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5700" spc="-1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5700" spc="-844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5700" spc="-350">
                <a:solidFill>
                  <a:srgbClr val="4E2926"/>
                </a:solidFill>
                <a:latin typeface="Times New Roman"/>
                <a:cs typeface="Times New Roman"/>
              </a:rPr>
              <a:t>J</a:t>
            </a:r>
            <a:r>
              <a:rPr dirty="0" sz="5700" spc="-30">
                <a:solidFill>
                  <a:srgbClr val="4E2926"/>
                </a:solidFill>
                <a:latin typeface="Times New Roman"/>
                <a:cs typeface="Times New Roman"/>
              </a:rPr>
              <a:t>u</a:t>
            </a:r>
            <a:r>
              <a:rPr dirty="0" sz="5700" spc="-33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5700" spc="-2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5700" spc="-405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5700" spc="-270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5700" spc="-17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5700" spc="-1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5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9853" y="2547423"/>
            <a:ext cx="15268575" cy="688340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4300" spc="105">
                <a:latin typeface="Cambria"/>
                <a:cs typeface="Cambria"/>
              </a:rPr>
              <a:t>S</a:t>
            </a:r>
            <a:r>
              <a:rPr dirty="0" sz="4300" spc="-25">
                <a:latin typeface="Cambria"/>
                <a:cs typeface="Cambria"/>
              </a:rPr>
              <a:t>é</a:t>
            </a:r>
            <a:r>
              <a:rPr dirty="0" sz="4300" spc="120">
                <a:latin typeface="Cambria"/>
                <a:cs typeface="Cambria"/>
              </a:rPr>
              <a:t>c</a:t>
            </a:r>
            <a:r>
              <a:rPr dirty="0" sz="4300" spc="160">
                <a:latin typeface="Cambria"/>
                <a:cs typeface="Cambria"/>
              </a:rPr>
              <a:t>u</a:t>
            </a:r>
            <a:r>
              <a:rPr dirty="0" sz="4300" spc="110">
                <a:latin typeface="Cambria"/>
                <a:cs typeface="Cambria"/>
              </a:rPr>
              <a:t>l</a:t>
            </a:r>
            <a:r>
              <a:rPr dirty="0" sz="4300" spc="-15">
                <a:latin typeface="Cambria"/>
                <a:cs typeface="Cambria"/>
              </a:rPr>
              <a:t>o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-210">
                <a:latin typeface="Cambria"/>
                <a:cs typeface="Cambria"/>
              </a:rPr>
              <a:t>5</a:t>
            </a:r>
            <a:r>
              <a:rPr dirty="0" sz="4300" spc="-145">
                <a:latin typeface="Cambria"/>
                <a:cs typeface="Cambria"/>
              </a:rPr>
              <a:t>3</a:t>
            </a:r>
            <a:r>
              <a:rPr dirty="0" sz="4300" spc="-85">
                <a:latin typeface="Cambria"/>
                <a:cs typeface="Cambria"/>
              </a:rPr>
              <a:t>8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330">
                <a:latin typeface="Cambria"/>
                <a:cs typeface="Cambria"/>
              </a:rPr>
              <a:t>a</a:t>
            </a:r>
            <a:r>
              <a:rPr dirty="0" sz="4300" spc="90">
                <a:latin typeface="Cambria"/>
                <a:cs typeface="Cambria"/>
              </a:rPr>
              <a:t>.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160">
                <a:latin typeface="Cambria"/>
                <a:cs typeface="Cambria"/>
              </a:rPr>
              <a:t>C</a:t>
            </a:r>
            <a:r>
              <a:rPr dirty="0" sz="4300" spc="90">
                <a:latin typeface="Cambria"/>
                <a:cs typeface="Cambria"/>
              </a:rPr>
              <a:t>.</a:t>
            </a:r>
            <a:endParaRPr sz="4300">
              <a:latin typeface="Cambria"/>
              <a:cs typeface="Cambria"/>
            </a:endParaRPr>
          </a:p>
          <a:p>
            <a:pPr marL="12700" marR="5227955">
              <a:lnSpc>
                <a:spcPts val="6000"/>
              </a:lnSpc>
              <a:spcBef>
                <a:spcPts val="340"/>
              </a:spcBef>
            </a:pPr>
            <a:r>
              <a:rPr dirty="0" sz="4300" spc="155">
                <a:latin typeface="Cambria"/>
                <a:cs typeface="Cambria"/>
              </a:rPr>
              <a:t>Restauração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114">
                <a:latin typeface="Cambria"/>
                <a:cs typeface="Cambria"/>
              </a:rPr>
              <a:t>política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-20">
                <a:latin typeface="Cambria"/>
                <a:cs typeface="Cambria"/>
              </a:rPr>
              <a:t>e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114">
                <a:latin typeface="Cambria"/>
                <a:cs typeface="Cambria"/>
              </a:rPr>
              <a:t>religiosa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15">
                <a:latin typeface="Cambria"/>
                <a:cs typeface="Cambria"/>
              </a:rPr>
              <a:t>de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100">
                <a:latin typeface="Cambria"/>
                <a:cs typeface="Cambria"/>
              </a:rPr>
              <a:t>Israel. </a:t>
            </a:r>
            <a:r>
              <a:rPr dirty="0" sz="4300" spc="-935">
                <a:latin typeface="Cambria"/>
                <a:cs typeface="Cambria"/>
              </a:rPr>
              <a:t> </a:t>
            </a:r>
            <a:r>
              <a:rPr dirty="0" sz="4300" spc="110">
                <a:latin typeface="Cambria"/>
                <a:cs typeface="Cambria"/>
              </a:rPr>
              <a:t>Reconstrução</a:t>
            </a:r>
            <a:r>
              <a:rPr dirty="0" sz="4300" spc="-95">
                <a:latin typeface="Cambria"/>
                <a:cs typeface="Cambria"/>
              </a:rPr>
              <a:t> </a:t>
            </a:r>
            <a:r>
              <a:rPr dirty="0" sz="4300" spc="20">
                <a:latin typeface="Cambria"/>
                <a:cs typeface="Cambria"/>
              </a:rPr>
              <a:t>do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25">
                <a:latin typeface="Cambria"/>
                <a:cs typeface="Cambria"/>
              </a:rPr>
              <a:t>Templo.</a:t>
            </a:r>
            <a:endParaRPr sz="4300">
              <a:latin typeface="Cambria"/>
              <a:cs typeface="Cambria"/>
            </a:endParaRPr>
          </a:p>
          <a:p>
            <a:pPr marL="12700" marR="5080">
              <a:lnSpc>
                <a:spcPts val="6000"/>
              </a:lnSpc>
              <a:tabLst>
                <a:tab pos="3331845" algn="l"/>
                <a:tab pos="4368800" algn="l"/>
                <a:tab pos="6142990" algn="l"/>
                <a:tab pos="6954520" algn="l"/>
                <a:tab pos="8759825" algn="l"/>
                <a:tab pos="9215755" algn="l"/>
                <a:tab pos="10847070" algn="l"/>
                <a:tab pos="11658600" algn="l"/>
              </a:tabLst>
            </a:pPr>
            <a:r>
              <a:rPr dirty="0" sz="4300" spc="110">
                <a:latin typeface="Cambria"/>
                <a:cs typeface="Cambria"/>
              </a:rPr>
              <a:t>Reedificação	</a:t>
            </a:r>
            <a:r>
              <a:rPr dirty="0" sz="4300" spc="40">
                <a:latin typeface="Cambria"/>
                <a:cs typeface="Cambria"/>
              </a:rPr>
              <a:t>dos	</a:t>
            </a:r>
            <a:r>
              <a:rPr dirty="0" sz="4300" spc="114">
                <a:latin typeface="Cambria"/>
                <a:cs typeface="Cambria"/>
              </a:rPr>
              <a:t>muros	</a:t>
            </a:r>
            <a:r>
              <a:rPr dirty="0" sz="4300" spc="195">
                <a:latin typeface="Cambria"/>
                <a:cs typeface="Cambria"/>
              </a:rPr>
              <a:t>da	</a:t>
            </a:r>
            <a:r>
              <a:rPr dirty="0" sz="4300" spc="100">
                <a:latin typeface="Cambria"/>
                <a:cs typeface="Cambria"/>
              </a:rPr>
              <a:t>cidade	</a:t>
            </a:r>
            <a:r>
              <a:rPr dirty="0" sz="4300" spc="-20">
                <a:latin typeface="Cambria"/>
                <a:cs typeface="Cambria"/>
              </a:rPr>
              <a:t>e	</a:t>
            </a:r>
            <a:r>
              <a:rPr dirty="0" sz="4300" spc="145">
                <a:latin typeface="Cambria"/>
                <a:cs typeface="Cambria"/>
              </a:rPr>
              <a:t>busca	</a:t>
            </a:r>
            <a:r>
              <a:rPr dirty="0" sz="4300" spc="195">
                <a:latin typeface="Cambria"/>
                <a:cs typeface="Cambria"/>
              </a:rPr>
              <a:t>da	</a:t>
            </a:r>
            <a:r>
              <a:rPr dirty="0" sz="4300" spc="90">
                <a:latin typeface="Cambria"/>
                <a:cs typeface="Cambria"/>
              </a:rPr>
              <a:t>independência </a:t>
            </a:r>
            <a:r>
              <a:rPr dirty="0" sz="4300" spc="-935">
                <a:latin typeface="Cambria"/>
                <a:cs typeface="Cambria"/>
              </a:rPr>
              <a:t> </a:t>
            </a:r>
            <a:r>
              <a:rPr dirty="0" sz="4300" spc="110">
                <a:latin typeface="Cambria"/>
                <a:cs typeface="Cambria"/>
              </a:rPr>
              <a:t>política.</a:t>
            </a:r>
            <a:endParaRPr sz="4300">
              <a:latin typeface="Cambria"/>
              <a:cs typeface="Cambria"/>
            </a:endParaRPr>
          </a:p>
          <a:p>
            <a:pPr marL="12700" marR="5080">
              <a:lnSpc>
                <a:spcPts val="6000"/>
              </a:lnSpc>
              <a:tabLst>
                <a:tab pos="1924685" algn="l"/>
                <a:tab pos="5483225" algn="l"/>
                <a:tab pos="10218420" algn="l"/>
                <a:tab pos="13027660" algn="l"/>
                <a:tab pos="14966950" algn="l"/>
              </a:tabLst>
            </a:pPr>
            <a:r>
              <a:rPr dirty="0" sz="4300" spc="160">
                <a:latin typeface="Cambria"/>
                <a:cs typeface="Cambria"/>
              </a:rPr>
              <a:t>C</a:t>
            </a:r>
            <a:r>
              <a:rPr dirty="0" sz="4300" spc="-20">
                <a:latin typeface="Cambria"/>
                <a:cs typeface="Cambria"/>
              </a:rPr>
              <a:t>o</a:t>
            </a:r>
            <a:r>
              <a:rPr dirty="0" sz="4300" spc="140">
                <a:latin typeface="Cambria"/>
                <a:cs typeface="Cambria"/>
              </a:rPr>
              <a:t>m</a:t>
            </a:r>
            <a:r>
              <a:rPr dirty="0" sz="4300" spc="-15">
                <a:latin typeface="Cambria"/>
                <a:cs typeface="Cambria"/>
              </a:rPr>
              <a:t>o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120">
                <a:latin typeface="Cambria"/>
                <a:cs typeface="Cambria"/>
              </a:rPr>
              <a:t>c</a:t>
            </a:r>
            <a:r>
              <a:rPr dirty="0" sz="4300" spc="-20">
                <a:latin typeface="Cambria"/>
                <a:cs typeface="Cambria"/>
              </a:rPr>
              <a:t>o</a:t>
            </a:r>
            <a:r>
              <a:rPr dirty="0" sz="4300" spc="140">
                <a:latin typeface="Cambria"/>
                <a:cs typeface="Cambria"/>
              </a:rPr>
              <a:t>m</a:t>
            </a:r>
            <a:r>
              <a:rPr dirty="0" sz="4300" spc="160">
                <a:latin typeface="Cambria"/>
                <a:cs typeface="Cambria"/>
              </a:rPr>
              <a:t>u</a:t>
            </a:r>
            <a:r>
              <a:rPr dirty="0" sz="4300" spc="175">
                <a:latin typeface="Cambria"/>
                <a:cs typeface="Cambria"/>
              </a:rPr>
              <a:t>n</a:t>
            </a:r>
            <a:r>
              <a:rPr dirty="0" sz="4300" spc="75">
                <a:latin typeface="Cambria"/>
                <a:cs typeface="Cambria"/>
              </a:rPr>
              <a:t>i</a:t>
            </a:r>
            <a:r>
              <a:rPr dirty="0" sz="4300" spc="50">
                <a:latin typeface="Cambria"/>
                <a:cs typeface="Cambria"/>
              </a:rPr>
              <a:t>d</a:t>
            </a:r>
            <a:r>
              <a:rPr dirty="0" sz="4300" spc="330">
                <a:latin typeface="Cambria"/>
                <a:cs typeface="Cambria"/>
              </a:rPr>
              <a:t>a</a:t>
            </a:r>
            <a:r>
              <a:rPr dirty="0" sz="4300" spc="50">
                <a:latin typeface="Cambria"/>
                <a:cs typeface="Cambria"/>
              </a:rPr>
              <a:t>d</a:t>
            </a:r>
            <a:r>
              <a:rPr dirty="0" sz="4300" spc="-20">
                <a:latin typeface="Cambria"/>
                <a:cs typeface="Cambria"/>
              </a:rPr>
              <a:t>e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45">
                <a:latin typeface="Cambria"/>
                <a:cs typeface="Cambria"/>
              </a:rPr>
              <a:t>p</a:t>
            </a:r>
            <a:r>
              <a:rPr dirty="0" sz="4300" spc="200">
                <a:latin typeface="Cambria"/>
                <a:cs typeface="Cambria"/>
              </a:rPr>
              <a:t>r</a:t>
            </a:r>
            <a:r>
              <a:rPr dirty="0" sz="4300" spc="-25">
                <a:latin typeface="Cambria"/>
                <a:cs typeface="Cambria"/>
              </a:rPr>
              <a:t>e</a:t>
            </a:r>
            <a:r>
              <a:rPr dirty="0" sz="4300" spc="225">
                <a:latin typeface="Cambria"/>
                <a:cs typeface="Cambria"/>
              </a:rPr>
              <a:t>v</a:t>
            </a:r>
            <a:r>
              <a:rPr dirty="0" sz="4300" spc="330">
                <a:latin typeface="Cambria"/>
                <a:cs typeface="Cambria"/>
              </a:rPr>
              <a:t>a</a:t>
            </a:r>
            <a:r>
              <a:rPr dirty="0" sz="4300" spc="110">
                <a:latin typeface="Cambria"/>
                <a:cs typeface="Cambria"/>
              </a:rPr>
              <a:t>l</a:t>
            </a:r>
            <a:r>
              <a:rPr dirty="0" sz="4300" spc="-25">
                <a:latin typeface="Cambria"/>
                <a:cs typeface="Cambria"/>
              </a:rPr>
              <a:t>e</a:t>
            </a:r>
            <a:r>
              <a:rPr dirty="0" sz="4300" spc="175">
                <a:latin typeface="Cambria"/>
                <a:cs typeface="Cambria"/>
              </a:rPr>
              <a:t>n</a:t>
            </a:r>
            <a:r>
              <a:rPr dirty="0" sz="4300" spc="160">
                <a:latin typeface="Cambria"/>
                <a:cs typeface="Cambria"/>
              </a:rPr>
              <a:t>t</a:t>
            </a:r>
            <a:r>
              <a:rPr dirty="0" sz="4300" spc="-25">
                <a:latin typeface="Cambria"/>
                <a:cs typeface="Cambria"/>
              </a:rPr>
              <a:t>e</a:t>
            </a:r>
            <a:r>
              <a:rPr dirty="0" sz="4300" spc="140">
                <a:latin typeface="Cambria"/>
                <a:cs typeface="Cambria"/>
              </a:rPr>
              <a:t>m</a:t>
            </a:r>
            <a:r>
              <a:rPr dirty="0" sz="4300" spc="-25">
                <a:latin typeface="Cambria"/>
                <a:cs typeface="Cambria"/>
              </a:rPr>
              <a:t>e</a:t>
            </a:r>
            <a:r>
              <a:rPr dirty="0" sz="4300" spc="175">
                <a:latin typeface="Cambria"/>
                <a:cs typeface="Cambria"/>
              </a:rPr>
              <a:t>n</a:t>
            </a:r>
            <a:r>
              <a:rPr dirty="0" sz="4300" spc="160">
                <a:latin typeface="Cambria"/>
                <a:cs typeface="Cambria"/>
              </a:rPr>
              <a:t>t</a:t>
            </a:r>
            <a:r>
              <a:rPr dirty="0" sz="4300" spc="-20">
                <a:latin typeface="Cambria"/>
                <a:cs typeface="Cambria"/>
              </a:rPr>
              <a:t>e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200">
                <a:latin typeface="Cambria"/>
                <a:cs typeface="Cambria"/>
              </a:rPr>
              <a:t>r</a:t>
            </a:r>
            <a:r>
              <a:rPr dirty="0" sz="4300" spc="-25">
                <a:latin typeface="Cambria"/>
                <a:cs typeface="Cambria"/>
              </a:rPr>
              <a:t>e</a:t>
            </a:r>
            <a:r>
              <a:rPr dirty="0" sz="4300" spc="110">
                <a:latin typeface="Cambria"/>
                <a:cs typeface="Cambria"/>
              </a:rPr>
              <a:t>l</a:t>
            </a:r>
            <a:r>
              <a:rPr dirty="0" sz="4300" spc="75">
                <a:latin typeface="Cambria"/>
                <a:cs typeface="Cambria"/>
              </a:rPr>
              <a:t>i</a:t>
            </a:r>
            <a:r>
              <a:rPr dirty="0" sz="4300" spc="204">
                <a:latin typeface="Cambria"/>
                <a:cs typeface="Cambria"/>
              </a:rPr>
              <a:t>g</a:t>
            </a:r>
            <a:r>
              <a:rPr dirty="0" sz="4300" spc="75">
                <a:latin typeface="Cambria"/>
                <a:cs typeface="Cambria"/>
              </a:rPr>
              <a:t>i</a:t>
            </a:r>
            <a:r>
              <a:rPr dirty="0" sz="4300" spc="-20">
                <a:latin typeface="Cambria"/>
                <a:cs typeface="Cambria"/>
              </a:rPr>
              <a:t>o</a:t>
            </a:r>
            <a:r>
              <a:rPr dirty="0" sz="4300" spc="85">
                <a:latin typeface="Cambria"/>
                <a:cs typeface="Cambria"/>
              </a:rPr>
              <a:t>s</a:t>
            </a:r>
            <a:r>
              <a:rPr dirty="0" sz="4300" spc="330">
                <a:latin typeface="Cambria"/>
                <a:cs typeface="Cambria"/>
              </a:rPr>
              <a:t>a</a:t>
            </a:r>
            <a:r>
              <a:rPr dirty="0" sz="4300" spc="150">
                <a:latin typeface="Cambria"/>
                <a:cs typeface="Cambria"/>
              </a:rPr>
              <a:t>,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175">
                <a:latin typeface="Cambria"/>
                <a:cs typeface="Cambria"/>
              </a:rPr>
              <a:t>n</a:t>
            </a:r>
            <a:r>
              <a:rPr dirty="0" sz="4300" spc="330">
                <a:latin typeface="Cambria"/>
                <a:cs typeface="Cambria"/>
              </a:rPr>
              <a:t>a</a:t>
            </a:r>
            <a:r>
              <a:rPr dirty="0" sz="4300" spc="85">
                <a:latin typeface="Cambria"/>
                <a:cs typeface="Cambria"/>
              </a:rPr>
              <a:t>s</a:t>
            </a:r>
            <a:r>
              <a:rPr dirty="0" sz="4300" spc="120">
                <a:latin typeface="Cambria"/>
                <a:cs typeface="Cambria"/>
              </a:rPr>
              <a:t>c</a:t>
            </a:r>
            <a:r>
              <a:rPr dirty="0" sz="4300" spc="-20">
                <a:latin typeface="Cambria"/>
                <a:cs typeface="Cambria"/>
              </a:rPr>
              <a:t>e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-10">
                <a:latin typeface="Cambria"/>
                <a:cs typeface="Cambria"/>
              </a:rPr>
              <a:t>o  </a:t>
            </a:r>
            <a:r>
              <a:rPr dirty="0" u="heavy" sz="4300" spc="18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Judaísmo</a:t>
            </a:r>
            <a:r>
              <a:rPr dirty="0" sz="4300" spc="185">
                <a:latin typeface="Cambria"/>
                <a:cs typeface="Cambria"/>
              </a:rPr>
              <a:t>,</a:t>
            </a:r>
            <a:r>
              <a:rPr dirty="0" u="heavy" sz="4300" spc="-9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300" spc="12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religião</a:t>
            </a:r>
            <a:r>
              <a:rPr dirty="0" u="heavy" sz="4300" spc="-9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300" spc="-2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300" spc="-9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300" spc="18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cultura</a:t>
            </a:r>
            <a:r>
              <a:rPr dirty="0" u="heavy" sz="4300" spc="-9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300" spc="2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do</a:t>
            </a:r>
            <a:r>
              <a:rPr dirty="0" u="heavy" sz="4300" spc="-9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300" spc="6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povo</a:t>
            </a:r>
            <a:r>
              <a:rPr dirty="0" u="heavy" sz="4300" spc="-9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300" spc="9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hebreu.</a:t>
            </a:r>
            <a:endParaRPr sz="4300">
              <a:latin typeface="Cambria"/>
              <a:cs typeface="Cambria"/>
            </a:endParaRPr>
          </a:p>
          <a:p>
            <a:pPr marL="12700" marR="5080">
              <a:lnSpc>
                <a:spcPts val="6000"/>
              </a:lnSpc>
              <a:tabLst>
                <a:tab pos="2186305" algn="l"/>
                <a:tab pos="3210560" algn="l"/>
                <a:tab pos="4385310" algn="l"/>
                <a:tab pos="4864100" algn="l"/>
                <a:tab pos="4981575" algn="l"/>
                <a:tab pos="6753225" algn="l"/>
                <a:tab pos="8382634" algn="l"/>
                <a:tab pos="9514205" algn="l"/>
                <a:tab pos="11216640" algn="l"/>
                <a:tab pos="12102465" algn="l"/>
                <a:tab pos="13052425" algn="l"/>
                <a:tab pos="14945360" algn="l"/>
              </a:tabLst>
            </a:pPr>
            <a:r>
              <a:rPr dirty="0" sz="4300" spc="90">
                <a:latin typeface="Cambria"/>
                <a:cs typeface="Cambria"/>
              </a:rPr>
              <a:t>P</a:t>
            </a:r>
            <a:r>
              <a:rPr dirty="0" sz="4300" spc="-25">
                <a:latin typeface="Cambria"/>
                <a:cs typeface="Cambria"/>
              </a:rPr>
              <a:t>e</a:t>
            </a:r>
            <a:r>
              <a:rPr dirty="0" sz="4300" spc="200">
                <a:latin typeface="Cambria"/>
                <a:cs typeface="Cambria"/>
              </a:rPr>
              <a:t>r</a:t>
            </a:r>
            <a:r>
              <a:rPr dirty="0" sz="4300" spc="75">
                <a:latin typeface="Cambria"/>
                <a:cs typeface="Cambria"/>
              </a:rPr>
              <a:t>í</a:t>
            </a:r>
            <a:r>
              <a:rPr dirty="0" sz="4300" spc="-20">
                <a:latin typeface="Cambria"/>
                <a:cs typeface="Cambria"/>
              </a:rPr>
              <a:t>o</a:t>
            </a:r>
            <a:r>
              <a:rPr dirty="0" sz="4300" spc="50">
                <a:latin typeface="Cambria"/>
                <a:cs typeface="Cambria"/>
              </a:rPr>
              <a:t>d</a:t>
            </a:r>
            <a:r>
              <a:rPr dirty="0" sz="4300" spc="-15">
                <a:latin typeface="Cambria"/>
                <a:cs typeface="Cambria"/>
              </a:rPr>
              <a:t>o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-25">
                <a:latin typeface="Cambria"/>
                <a:cs typeface="Cambria"/>
              </a:rPr>
              <a:t>e</a:t>
            </a:r>
            <a:r>
              <a:rPr dirty="0" sz="4300" spc="145">
                <a:latin typeface="Cambria"/>
                <a:cs typeface="Cambria"/>
              </a:rPr>
              <a:t>m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10">
                <a:latin typeface="Cambria"/>
                <a:cs typeface="Cambria"/>
              </a:rPr>
              <a:t>q</a:t>
            </a:r>
            <a:r>
              <a:rPr dirty="0" sz="4300" spc="160">
                <a:latin typeface="Cambria"/>
                <a:cs typeface="Cambria"/>
              </a:rPr>
              <a:t>u</a:t>
            </a:r>
            <a:r>
              <a:rPr dirty="0" sz="4300" spc="-20">
                <a:latin typeface="Cambria"/>
                <a:cs typeface="Cambria"/>
              </a:rPr>
              <a:t>e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335">
                <a:latin typeface="Cambria"/>
                <a:cs typeface="Cambria"/>
              </a:rPr>
              <a:t>a</a:t>
            </a:r>
            <a:r>
              <a:rPr dirty="0" sz="4300">
                <a:latin typeface="Cambria"/>
                <a:cs typeface="Cambria"/>
              </a:rPr>
              <a:t>		</a:t>
            </a:r>
            <a:r>
              <a:rPr dirty="0" sz="4300" spc="140">
                <a:latin typeface="Cambria"/>
                <a:cs typeface="Cambria"/>
              </a:rPr>
              <a:t>m</a:t>
            </a:r>
            <a:r>
              <a:rPr dirty="0" sz="4300" spc="330">
                <a:latin typeface="Cambria"/>
                <a:cs typeface="Cambria"/>
              </a:rPr>
              <a:t>a</a:t>
            </a:r>
            <a:r>
              <a:rPr dirty="0" sz="4300" spc="75">
                <a:latin typeface="Cambria"/>
                <a:cs typeface="Cambria"/>
              </a:rPr>
              <a:t>i</a:t>
            </a:r>
            <a:r>
              <a:rPr dirty="0" sz="4300" spc="-20">
                <a:latin typeface="Cambria"/>
                <a:cs typeface="Cambria"/>
              </a:rPr>
              <a:t>o</a:t>
            </a:r>
            <a:r>
              <a:rPr dirty="0" sz="4300" spc="204">
                <a:latin typeface="Cambria"/>
                <a:cs typeface="Cambria"/>
              </a:rPr>
              <a:t>r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45">
                <a:latin typeface="Cambria"/>
                <a:cs typeface="Cambria"/>
              </a:rPr>
              <a:t>p</a:t>
            </a:r>
            <a:r>
              <a:rPr dirty="0" sz="4300" spc="330">
                <a:latin typeface="Cambria"/>
                <a:cs typeface="Cambria"/>
              </a:rPr>
              <a:t>a</a:t>
            </a:r>
            <a:r>
              <a:rPr dirty="0" sz="4300" spc="200">
                <a:latin typeface="Cambria"/>
                <a:cs typeface="Cambria"/>
              </a:rPr>
              <a:t>r</a:t>
            </a:r>
            <a:r>
              <a:rPr dirty="0" sz="4300" spc="160">
                <a:latin typeface="Cambria"/>
                <a:cs typeface="Cambria"/>
              </a:rPr>
              <a:t>t</a:t>
            </a:r>
            <a:r>
              <a:rPr dirty="0" sz="4300" spc="-20">
                <a:latin typeface="Cambria"/>
                <a:cs typeface="Cambria"/>
              </a:rPr>
              <a:t>e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50">
                <a:latin typeface="Cambria"/>
                <a:cs typeface="Cambria"/>
              </a:rPr>
              <a:t>d</a:t>
            </a:r>
            <a:r>
              <a:rPr dirty="0" sz="4300" spc="-20">
                <a:latin typeface="Cambria"/>
                <a:cs typeface="Cambria"/>
              </a:rPr>
              <a:t>o</a:t>
            </a:r>
            <a:r>
              <a:rPr dirty="0" sz="4300" spc="90">
                <a:latin typeface="Cambria"/>
                <a:cs typeface="Cambria"/>
              </a:rPr>
              <a:t>s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110">
                <a:latin typeface="Cambria"/>
                <a:cs typeface="Cambria"/>
              </a:rPr>
              <a:t>l</a:t>
            </a:r>
            <a:r>
              <a:rPr dirty="0" sz="4300" spc="75">
                <a:latin typeface="Cambria"/>
                <a:cs typeface="Cambria"/>
              </a:rPr>
              <a:t>i</a:t>
            </a:r>
            <a:r>
              <a:rPr dirty="0" sz="4300" spc="225">
                <a:latin typeface="Cambria"/>
                <a:cs typeface="Cambria"/>
              </a:rPr>
              <a:t>v</a:t>
            </a:r>
            <a:r>
              <a:rPr dirty="0" sz="4300" spc="200">
                <a:latin typeface="Cambria"/>
                <a:cs typeface="Cambria"/>
              </a:rPr>
              <a:t>r</a:t>
            </a:r>
            <a:r>
              <a:rPr dirty="0" sz="4300" spc="-20">
                <a:latin typeface="Cambria"/>
                <a:cs typeface="Cambria"/>
              </a:rPr>
              <a:t>o</a:t>
            </a:r>
            <a:r>
              <a:rPr dirty="0" sz="4300" spc="90">
                <a:latin typeface="Cambria"/>
                <a:cs typeface="Cambria"/>
              </a:rPr>
              <a:t>s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50">
                <a:latin typeface="Cambria"/>
                <a:cs typeface="Cambria"/>
              </a:rPr>
              <a:t>d</a:t>
            </a:r>
            <a:r>
              <a:rPr dirty="0" sz="4300" spc="-15">
                <a:latin typeface="Cambria"/>
                <a:cs typeface="Cambria"/>
              </a:rPr>
              <a:t>o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160">
                <a:latin typeface="Cambria"/>
                <a:cs typeface="Cambria"/>
              </a:rPr>
              <a:t>A</a:t>
            </a:r>
            <a:r>
              <a:rPr dirty="0" sz="4300" spc="-175">
                <a:latin typeface="Cambria"/>
                <a:cs typeface="Cambria"/>
              </a:rPr>
              <a:t>T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200">
                <a:latin typeface="Cambria"/>
                <a:cs typeface="Cambria"/>
              </a:rPr>
              <a:t>r</a:t>
            </a:r>
            <a:r>
              <a:rPr dirty="0" sz="4300" spc="-25">
                <a:latin typeface="Cambria"/>
                <a:cs typeface="Cambria"/>
              </a:rPr>
              <a:t>e</a:t>
            </a:r>
            <a:r>
              <a:rPr dirty="0" sz="4300" spc="120">
                <a:latin typeface="Cambria"/>
                <a:cs typeface="Cambria"/>
              </a:rPr>
              <a:t>c</a:t>
            </a:r>
            <a:r>
              <a:rPr dirty="0" sz="4300" spc="-25">
                <a:latin typeface="Cambria"/>
                <a:cs typeface="Cambria"/>
              </a:rPr>
              <a:t>e</a:t>
            </a:r>
            <a:r>
              <a:rPr dirty="0" sz="4300" spc="30">
                <a:latin typeface="Cambria"/>
                <a:cs typeface="Cambria"/>
              </a:rPr>
              <a:t>b</a:t>
            </a:r>
            <a:r>
              <a:rPr dirty="0" sz="4300" spc="-20">
                <a:latin typeface="Cambria"/>
                <a:cs typeface="Cambria"/>
              </a:rPr>
              <a:t>e</a:t>
            </a:r>
            <a:r>
              <a:rPr dirty="0" sz="4300">
                <a:latin typeface="Cambria"/>
                <a:cs typeface="Cambria"/>
              </a:rPr>
              <a:t>	</a:t>
            </a:r>
            <a:r>
              <a:rPr dirty="0" sz="4300" spc="210">
                <a:latin typeface="Cambria"/>
                <a:cs typeface="Cambria"/>
              </a:rPr>
              <a:t>a  </a:t>
            </a:r>
            <a:r>
              <a:rPr dirty="0" sz="4300" spc="140">
                <a:latin typeface="Cambria"/>
                <a:cs typeface="Cambria"/>
              </a:rPr>
              <a:t>redação</a:t>
            </a:r>
            <a:r>
              <a:rPr dirty="0" sz="4300" spc="65">
                <a:latin typeface="Cambria"/>
                <a:cs typeface="Cambria"/>
              </a:rPr>
              <a:t> </a:t>
            </a:r>
            <a:r>
              <a:rPr dirty="0" sz="4300" spc="135">
                <a:latin typeface="Cambria"/>
                <a:cs typeface="Cambria"/>
              </a:rPr>
              <a:t>definitiva.	</a:t>
            </a:r>
            <a:r>
              <a:rPr dirty="0" sz="4300" spc="110">
                <a:latin typeface="Cambria"/>
                <a:cs typeface="Cambria"/>
              </a:rPr>
              <a:t>Comunidade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114">
                <a:latin typeface="Cambria"/>
                <a:cs typeface="Cambria"/>
              </a:rPr>
              <a:t>religiosa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-20">
                <a:latin typeface="Cambria"/>
                <a:cs typeface="Cambria"/>
              </a:rPr>
              <a:t>e</a:t>
            </a:r>
            <a:r>
              <a:rPr dirty="0" sz="4300" spc="-90">
                <a:latin typeface="Cambria"/>
                <a:cs typeface="Cambria"/>
              </a:rPr>
              <a:t> </a:t>
            </a:r>
            <a:r>
              <a:rPr dirty="0" sz="4300" spc="95">
                <a:latin typeface="Cambria"/>
                <a:cs typeface="Cambria"/>
              </a:rPr>
              <a:t>Livro</a:t>
            </a:r>
            <a:r>
              <a:rPr dirty="0" sz="4300" spc="-85">
                <a:latin typeface="Cambria"/>
                <a:cs typeface="Cambria"/>
              </a:rPr>
              <a:t> </a:t>
            </a:r>
            <a:r>
              <a:rPr dirty="0" sz="4300" spc="160">
                <a:latin typeface="Cambria"/>
                <a:cs typeface="Cambria"/>
              </a:rPr>
              <a:t>Sagrado.</a:t>
            </a:r>
            <a:endParaRPr sz="43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40360" y="805494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5" y="26571"/>
                </a:lnTo>
                <a:lnTo>
                  <a:pt x="669150" y="22747"/>
                </a:lnTo>
                <a:lnTo>
                  <a:pt x="689187" y="25768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1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9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4" y="316848"/>
                </a:lnTo>
                <a:lnTo>
                  <a:pt x="1002773" y="331519"/>
                </a:lnTo>
                <a:lnTo>
                  <a:pt x="1017884" y="345812"/>
                </a:lnTo>
                <a:lnTo>
                  <a:pt x="1027217" y="363798"/>
                </a:lnTo>
                <a:lnTo>
                  <a:pt x="1030239" y="383835"/>
                </a:lnTo>
                <a:lnTo>
                  <a:pt x="1026414" y="404280"/>
                </a:lnTo>
                <a:lnTo>
                  <a:pt x="1021431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1" y="626950"/>
                </a:lnTo>
                <a:lnTo>
                  <a:pt x="1026414" y="648706"/>
                </a:lnTo>
                <a:lnTo>
                  <a:pt x="1030239" y="669151"/>
                </a:lnTo>
                <a:lnTo>
                  <a:pt x="1027217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1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669150" y="1030239"/>
                </a:moveTo>
                <a:lnTo>
                  <a:pt x="648705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0" y="1030239"/>
                </a:lnTo>
                <a:close/>
              </a:path>
              <a:path w="1053465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6" y="1028251"/>
                </a:lnTo>
                <a:lnTo>
                  <a:pt x="564745" y="1039713"/>
                </a:lnTo>
                <a:lnTo>
                  <a:pt x="546482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46707" y="717763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9585" y="7437821"/>
            <a:ext cx="2324259" cy="28547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10456" y="0"/>
            <a:ext cx="3977542" cy="34163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888129"/>
            <a:ext cx="3827779" cy="14331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200" spc="-280"/>
              <a:t>S</a:t>
            </a:r>
            <a:r>
              <a:rPr dirty="0" sz="9200" spc="-50"/>
              <a:t>u</a:t>
            </a:r>
            <a:r>
              <a:rPr dirty="0" sz="9200" spc="-280"/>
              <a:t>m</a:t>
            </a:r>
            <a:r>
              <a:rPr dirty="0" sz="9200" spc="-620"/>
              <a:t>á</a:t>
            </a:r>
            <a:r>
              <a:rPr dirty="0" sz="9200" spc="375"/>
              <a:t>r</a:t>
            </a:r>
            <a:r>
              <a:rPr dirty="0" sz="9200" spc="-190"/>
              <a:t>i</a:t>
            </a:r>
            <a:r>
              <a:rPr dirty="0" sz="9200" spc="-220"/>
              <a:t>o</a:t>
            </a:r>
            <a:endParaRPr sz="9200"/>
          </a:p>
        </p:txBody>
      </p:sp>
      <p:sp>
        <p:nvSpPr>
          <p:cNvPr id="5" name="object 5"/>
          <p:cNvSpPr/>
          <p:nvPr/>
        </p:nvSpPr>
        <p:spPr>
          <a:xfrm>
            <a:off x="1544225" y="3226026"/>
            <a:ext cx="1424305" cy="1424305"/>
          </a:xfrm>
          <a:custGeom>
            <a:avLst/>
            <a:gdLst/>
            <a:ahLst/>
            <a:cxnLst/>
            <a:rect l="l" t="t" r="r" b="b"/>
            <a:pathLst>
              <a:path w="1424305" h="1424304">
                <a:moveTo>
                  <a:pt x="847846" y="42672"/>
                </a:moveTo>
                <a:lnTo>
                  <a:pt x="576143" y="42672"/>
                </a:lnTo>
                <a:lnTo>
                  <a:pt x="605841" y="41767"/>
                </a:lnTo>
                <a:lnTo>
                  <a:pt x="634365" y="33450"/>
                </a:lnTo>
                <a:lnTo>
                  <a:pt x="660263" y="17950"/>
                </a:lnTo>
                <a:lnTo>
                  <a:pt x="684961" y="4487"/>
                </a:lnTo>
                <a:lnTo>
                  <a:pt x="711994" y="0"/>
                </a:lnTo>
                <a:lnTo>
                  <a:pt x="739027" y="4487"/>
                </a:lnTo>
                <a:lnTo>
                  <a:pt x="763725" y="17950"/>
                </a:lnTo>
                <a:lnTo>
                  <a:pt x="789623" y="33450"/>
                </a:lnTo>
                <a:lnTo>
                  <a:pt x="818147" y="41767"/>
                </a:lnTo>
                <a:lnTo>
                  <a:pt x="847846" y="42672"/>
                </a:lnTo>
                <a:close/>
              </a:path>
              <a:path w="1424305" h="1424304">
                <a:moveTo>
                  <a:pt x="947091" y="42672"/>
                </a:moveTo>
                <a:lnTo>
                  <a:pt x="847846" y="42672"/>
                </a:lnTo>
                <a:lnTo>
                  <a:pt x="877266" y="35933"/>
                </a:lnTo>
                <a:lnTo>
                  <a:pt x="904915" y="30761"/>
                </a:lnTo>
                <a:lnTo>
                  <a:pt x="932012" y="34847"/>
                </a:lnTo>
                <a:lnTo>
                  <a:pt x="947091" y="42672"/>
                </a:lnTo>
                <a:close/>
              </a:path>
              <a:path w="1424305" h="1424304">
                <a:moveTo>
                  <a:pt x="519073" y="1393227"/>
                </a:moveTo>
                <a:lnTo>
                  <a:pt x="491977" y="1389141"/>
                </a:lnTo>
                <a:lnTo>
                  <a:pt x="467653" y="1376520"/>
                </a:lnTo>
                <a:lnTo>
                  <a:pt x="448325" y="1356084"/>
                </a:lnTo>
                <a:lnTo>
                  <a:pt x="428484" y="1333340"/>
                </a:lnTo>
                <a:lnTo>
                  <a:pt x="403925" y="1316615"/>
                </a:lnTo>
                <a:lnTo>
                  <a:pt x="375960" y="1306577"/>
                </a:lnTo>
                <a:lnTo>
                  <a:pt x="345897" y="1303894"/>
                </a:lnTo>
                <a:lnTo>
                  <a:pt x="318003" y="1300269"/>
                </a:lnTo>
                <a:lnTo>
                  <a:pt x="293495" y="1288010"/>
                </a:lnTo>
                <a:lnTo>
                  <a:pt x="274262" y="1268489"/>
                </a:lnTo>
                <a:lnTo>
                  <a:pt x="262194" y="1243081"/>
                </a:lnTo>
                <a:lnTo>
                  <a:pt x="250352" y="1215319"/>
                </a:lnTo>
                <a:lnTo>
                  <a:pt x="232164" y="1191824"/>
                </a:lnTo>
                <a:lnTo>
                  <a:pt x="208669" y="1173636"/>
                </a:lnTo>
                <a:lnTo>
                  <a:pt x="180907" y="1161795"/>
                </a:lnTo>
                <a:lnTo>
                  <a:pt x="155499" y="1149727"/>
                </a:lnTo>
                <a:lnTo>
                  <a:pt x="135978" y="1130494"/>
                </a:lnTo>
                <a:lnTo>
                  <a:pt x="123719" y="1105986"/>
                </a:lnTo>
                <a:lnTo>
                  <a:pt x="120094" y="1078092"/>
                </a:lnTo>
                <a:lnTo>
                  <a:pt x="117411" y="1048029"/>
                </a:lnTo>
                <a:lnTo>
                  <a:pt x="107374" y="1020063"/>
                </a:lnTo>
                <a:lnTo>
                  <a:pt x="90649" y="995505"/>
                </a:lnTo>
                <a:lnTo>
                  <a:pt x="67904" y="975664"/>
                </a:lnTo>
                <a:lnTo>
                  <a:pt x="47468" y="956335"/>
                </a:lnTo>
                <a:lnTo>
                  <a:pt x="34847" y="932012"/>
                </a:lnTo>
                <a:lnTo>
                  <a:pt x="30761" y="904915"/>
                </a:lnTo>
                <a:lnTo>
                  <a:pt x="35933" y="877266"/>
                </a:lnTo>
                <a:lnTo>
                  <a:pt x="42672" y="847846"/>
                </a:lnTo>
                <a:lnTo>
                  <a:pt x="41767" y="818147"/>
                </a:lnTo>
                <a:lnTo>
                  <a:pt x="33450" y="789623"/>
                </a:lnTo>
                <a:lnTo>
                  <a:pt x="17949" y="763725"/>
                </a:lnTo>
                <a:lnTo>
                  <a:pt x="4487" y="739027"/>
                </a:lnTo>
                <a:lnTo>
                  <a:pt x="0" y="711994"/>
                </a:lnTo>
                <a:lnTo>
                  <a:pt x="4487" y="684961"/>
                </a:lnTo>
                <a:lnTo>
                  <a:pt x="17950" y="660263"/>
                </a:lnTo>
                <a:lnTo>
                  <a:pt x="33450" y="634365"/>
                </a:lnTo>
                <a:lnTo>
                  <a:pt x="41767" y="605841"/>
                </a:lnTo>
                <a:lnTo>
                  <a:pt x="42672" y="576143"/>
                </a:lnTo>
                <a:lnTo>
                  <a:pt x="35933" y="546722"/>
                </a:lnTo>
                <a:lnTo>
                  <a:pt x="30761" y="519073"/>
                </a:lnTo>
                <a:lnTo>
                  <a:pt x="34847" y="491977"/>
                </a:lnTo>
                <a:lnTo>
                  <a:pt x="47469" y="467653"/>
                </a:lnTo>
                <a:lnTo>
                  <a:pt x="67904" y="448324"/>
                </a:lnTo>
                <a:lnTo>
                  <a:pt x="90649" y="428484"/>
                </a:lnTo>
                <a:lnTo>
                  <a:pt x="107374" y="403925"/>
                </a:lnTo>
                <a:lnTo>
                  <a:pt x="117411" y="375960"/>
                </a:lnTo>
                <a:lnTo>
                  <a:pt x="120094" y="345896"/>
                </a:lnTo>
                <a:lnTo>
                  <a:pt x="123719" y="318002"/>
                </a:lnTo>
                <a:lnTo>
                  <a:pt x="135979" y="293494"/>
                </a:lnTo>
                <a:lnTo>
                  <a:pt x="155499" y="274262"/>
                </a:lnTo>
                <a:lnTo>
                  <a:pt x="180907" y="262194"/>
                </a:lnTo>
                <a:lnTo>
                  <a:pt x="208669" y="250352"/>
                </a:lnTo>
                <a:lnTo>
                  <a:pt x="232164" y="232164"/>
                </a:lnTo>
                <a:lnTo>
                  <a:pt x="250352" y="208669"/>
                </a:lnTo>
                <a:lnTo>
                  <a:pt x="262194" y="180907"/>
                </a:lnTo>
                <a:lnTo>
                  <a:pt x="274262" y="155498"/>
                </a:lnTo>
                <a:lnTo>
                  <a:pt x="293495" y="135978"/>
                </a:lnTo>
                <a:lnTo>
                  <a:pt x="318003" y="123719"/>
                </a:lnTo>
                <a:lnTo>
                  <a:pt x="345896" y="120094"/>
                </a:lnTo>
                <a:lnTo>
                  <a:pt x="375960" y="117411"/>
                </a:lnTo>
                <a:lnTo>
                  <a:pt x="403925" y="107374"/>
                </a:lnTo>
                <a:lnTo>
                  <a:pt x="428484" y="90649"/>
                </a:lnTo>
                <a:lnTo>
                  <a:pt x="448325" y="67904"/>
                </a:lnTo>
                <a:lnTo>
                  <a:pt x="467654" y="47468"/>
                </a:lnTo>
                <a:lnTo>
                  <a:pt x="491977" y="34847"/>
                </a:lnTo>
                <a:lnTo>
                  <a:pt x="519073" y="30761"/>
                </a:lnTo>
                <a:lnTo>
                  <a:pt x="546722" y="35933"/>
                </a:lnTo>
                <a:lnTo>
                  <a:pt x="576143" y="42672"/>
                </a:lnTo>
                <a:lnTo>
                  <a:pt x="947091" y="42672"/>
                </a:lnTo>
                <a:lnTo>
                  <a:pt x="956335" y="47468"/>
                </a:lnTo>
                <a:lnTo>
                  <a:pt x="975664" y="67904"/>
                </a:lnTo>
                <a:lnTo>
                  <a:pt x="995505" y="90649"/>
                </a:lnTo>
                <a:lnTo>
                  <a:pt x="1020063" y="107374"/>
                </a:lnTo>
                <a:lnTo>
                  <a:pt x="1048029" y="117411"/>
                </a:lnTo>
                <a:lnTo>
                  <a:pt x="1078092" y="120094"/>
                </a:lnTo>
                <a:lnTo>
                  <a:pt x="1105986" y="123719"/>
                </a:lnTo>
                <a:lnTo>
                  <a:pt x="1130494" y="135978"/>
                </a:lnTo>
                <a:lnTo>
                  <a:pt x="1149727" y="155498"/>
                </a:lnTo>
                <a:lnTo>
                  <a:pt x="1161794" y="180907"/>
                </a:lnTo>
                <a:lnTo>
                  <a:pt x="1173636" y="208669"/>
                </a:lnTo>
                <a:lnTo>
                  <a:pt x="1191824" y="232164"/>
                </a:lnTo>
                <a:lnTo>
                  <a:pt x="1215319" y="250352"/>
                </a:lnTo>
                <a:lnTo>
                  <a:pt x="1243081" y="262194"/>
                </a:lnTo>
                <a:lnTo>
                  <a:pt x="1268489" y="274262"/>
                </a:lnTo>
                <a:lnTo>
                  <a:pt x="1288010" y="293495"/>
                </a:lnTo>
                <a:lnTo>
                  <a:pt x="1300269" y="318003"/>
                </a:lnTo>
                <a:lnTo>
                  <a:pt x="1303894" y="345897"/>
                </a:lnTo>
                <a:lnTo>
                  <a:pt x="1306577" y="375960"/>
                </a:lnTo>
                <a:lnTo>
                  <a:pt x="1316615" y="403925"/>
                </a:lnTo>
                <a:lnTo>
                  <a:pt x="1333340" y="428484"/>
                </a:lnTo>
                <a:lnTo>
                  <a:pt x="1356085" y="448325"/>
                </a:lnTo>
                <a:lnTo>
                  <a:pt x="1376520" y="467653"/>
                </a:lnTo>
                <a:lnTo>
                  <a:pt x="1389141" y="491977"/>
                </a:lnTo>
                <a:lnTo>
                  <a:pt x="1393227" y="519073"/>
                </a:lnTo>
                <a:lnTo>
                  <a:pt x="1388055" y="546722"/>
                </a:lnTo>
                <a:lnTo>
                  <a:pt x="1381316" y="576143"/>
                </a:lnTo>
                <a:lnTo>
                  <a:pt x="1382221" y="605841"/>
                </a:lnTo>
                <a:lnTo>
                  <a:pt x="1390538" y="634365"/>
                </a:lnTo>
                <a:lnTo>
                  <a:pt x="1406038" y="660263"/>
                </a:lnTo>
                <a:lnTo>
                  <a:pt x="1419501" y="684961"/>
                </a:lnTo>
                <a:lnTo>
                  <a:pt x="1423989" y="711994"/>
                </a:lnTo>
                <a:lnTo>
                  <a:pt x="1419501" y="739027"/>
                </a:lnTo>
                <a:lnTo>
                  <a:pt x="1406038" y="763725"/>
                </a:lnTo>
                <a:lnTo>
                  <a:pt x="1390538" y="789623"/>
                </a:lnTo>
                <a:lnTo>
                  <a:pt x="1382221" y="818147"/>
                </a:lnTo>
                <a:lnTo>
                  <a:pt x="1381316" y="847846"/>
                </a:lnTo>
                <a:lnTo>
                  <a:pt x="1388055" y="877266"/>
                </a:lnTo>
                <a:lnTo>
                  <a:pt x="1393227" y="904915"/>
                </a:lnTo>
                <a:lnTo>
                  <a:pt x="1389141" y="932012"/>
                </a:lnTo>
                <a:lnTo>
                  <a:pt x="1376520" y="956335"/>
                </a:lnTo>
                <a:lnTo>
                  <a:pt x="1356084" y="975664"/>
                </a:lnTo>
                <a:lnTo>
                  <a:pt x="1333339" y="995505"/>
                </a:lnTo>
                <a:lnTo>
                  <a:pt x="1316615" y="1020063"/>
                </a:lnTo>
                <a:lnTo>
                  <a:pt x="1306577" y="1048029"/>
                </a:lnTo>
                <a:lnTo>
                  <a:pt x="1303894" y="1078092"/>
                </a:lnTo>
                <a:lnTo>
                  <a:pt x="1300269" y="1105986"/>
                </a:lnTo>
                <a:lnTo>
                  <a:pt x="1288009" y="1130494"/>
                </a:lnTo>
                <a:lnTo>
                  <a:pt x="1268489" y="1149727"/>
                </a:lnTo>
                <a:lnTo>
                  <a:pt x="1243081" y="1161795"/>
                </a:lnTo>
                <a:lnTo>
                  <a:pt x="1215318" y="1173636"/>
                </a:lnTo>
                <a:lnTo>
                  <a:pt x="1191824" y="1191824"/>
                </a:lnTo>
                <a:lnTo>
                  <a:pt x="1173636" y="1215319"/>
                </a:lnTo>
                <a:lnTo>
                  <a:pt x="1161794" y="1243081"/>
                </a:lnTo>
                <a:lnTo>
                  <a:pt x="1149727" y="1268489"/>
                </a:lnTo>
                <a:lnTo>
                  <a:pt x="1130494" y="1288010"/>
                </a:lnTo>
                <a:lnTo>
                  <a:pt x="1105986" y="1300269"/>
                </a:lnTo>
                <a:lnTo>
                  <a:pt x="1078092" y="1303894"/>
                </a:lnTo>
                <a:lnTo>
                  <a:pt x="1048029" y="1306577"/>
                </a:lnTo>
                <a:lnTo>
                  <a:pt x="1020063" y="1316615"/>
                </a:lnTo>
                <a:lnTo>
                  <a:pt x="995505" y="1333340"/>
                </a:lnTo>
                <a:lnTo>
                  <a:pt x="975664" y="1356084"/>
                </a:lnTo>
                <a:lnTo>
                  <a:pt x="956335" y="1376520"/>
                </a:lnTo>
                <a:lnTo>
                  <a:pt x="947092" y="1381316"/>
                </a:lnTo>
                <a:lnTo>
                  <a:pt x="576143" y="1381316"/>
                </a:lnTo>
                <a:lnTo>
                  <a:pt x="546722" y="1388055"/>
                </a:lnTo>
                <a:lnTo>
                  <a:pt x="519073" y="1393227"/>
                </a:lnTo>
                <a:close/>
              </a:path>
              <a:path w="1424305" h="1424304">
                <a:moveTo>
                  <a:pt x="711994" y="1423989"/>
                </a:moveTo>
                <a:lnTo>
                  <a:pt x="684961" y="1419501"/>
                </a:lnTo>
                <a:lnTo>
                  <a:pt x="660264" y="1406039"/>
                </a:lnTo>
                <a:lnTo>
                  <a:pt x="634365" y="1390538"/>
                </a:lnTo>
                <a:lnTo>
                  <a:pt x="605841" y="1382221"/>
                </a:lnTo>
                <a:lnTo>
                  <a:pt x="576143" y="1381316"/>
                </a:lnTo>
                <a:lnTo>
                  <a:pt x="847846" y="1381316"/>
                </a:lnTo>
                <a:lnTo>
                  <a:pt x="818147" y="1382221"/>
                </a:lnTo>
                <a:lnTo>
                  <a:pt x="789623" y="1390538"/>
                </a:lnTo>
                <a:lnTo>
                  <a:pt x="763725" y="1406039"/>
                </a:lnTo>
                <a:lnTo>
                  <a:pt x="739027" y="1419501"/>
                </a:lnTo>
                <a:lnTo>
                  <a:pt x="711994" y="1423989"/>
                </a:lnTo>
                <a:close/>
              </a:path>
              <a:path w="1424305" h="1424304">
                <a:moveTo>
                  <a:pt x="904915" y="1393227"/>
                </a:moveTo>
                <a:lnTo>
                  <a:pt x="877266" y="1388055"/>
                </a:lnTo>
                <a:lnTo>
                  <a:pt x="847846" y="1381316"/>
                </a:lnTo>
                <a:lnTo>
                  <a:pt x="947092" y="1381316"/>
                </a:lnTo>
                <a:lnTo>
                  <a:pt x="932012" y="1389141"/>
                </a:lnTo>
                <a:lnTo>
                  <a:pt x="904915" y="1393227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50300" y="3112595"/>
            <a:ext cx="612140" cy="14331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200" spc="1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9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7309" y="3341646"/>
            <a:ext cx="1335024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440" b="1">
                <a:solidFill>
                  <a:srgbClr val="4E2926"/>
                </a:solidFill>
                <a:latin typeface="Verdana"/>
                <a:cs typeface="Verdana"/>
              </a:rPr>
              <a:t>R</a:t>
            </a:r>
            <a:r>
              <a:rPr dirty="0" sz="4500" spc="-375" b="1">
                <a:solidFill>
                  <a:srgbClr val="4E2926"/>
                </a:solidFill>
                <a:latin typeface="Verdana"/>
                <a:cs typeface="Verdana"/>
              </a:rPr>
              <a:t>e</a:t>
            </a:r>
            <a:r>
              <a:rPr dirty="0" sz="4500" spc="-459" b="1">
                <a:solidFill>
                  <a:srgbClr val="4E2926"/>
                </a:solidFill>
                <a:latin typeface="Verdana"/>
                <a:cs typeface="Verdana"/>
              </a:rPr>
              <a:t>v</a:t>
            </a:r>
            <a:r>
              <a:rPr dirty="0" sz="4500" spc="-375" b="1">
                <a:solidFill>
                  <a:srgbClr val="4E2926"/>
                </a:solidFill>
                <a:latin typeface="Verdana"/>
                <a:cs typeface="Verdana"/>
              </a:rPr>
              <a:t>e</a:t>
            </a:r>
            <a:r>
              <a:rPr dirty="0" sz="4500" spc="-409" b="1">
                <a:solidFill>
                  <a:srgbClr val="4E2926"/>
                </a:solidFill>
                <a:latin typeface="Verdana"/>
                <a:cs typeface="Verdana"/>
              </a:rPr>
              <a:t>l</a:t>
            </a:r>
            <a:r>
              <a:rPr dirty="0" sz="4500" spc="-455" b="1">
                <a:solidFill>
                  <a:srgbClr val="4E2926"/>
                </a:solidFill>
                <a:latin typeface="Verdana"/>
                <a:cs typeface="Verdana"/>
              </a:rPr>
              <a:t>a</a:t>
            </a:r>
            <a:r>
              <a:rPr dirty="0" sz="4500" spc="-215" b="1">
                <a:solidFill>
                  <a:srgbClr val="4E2926"/>
                </a:solidFill>
                <a:latin typeface="Verdana"/>
                <a:cs typeface="Verdana"/>
              </a:rPr>
              <a:t>ç</a:t>
            </a:r>
            <a:r>
              <a:rPr dirty="0" sz="4500" spc="-455" b="1">
                <a:solidFill>
                  <a:srgbClr val="4E2926"/>
                </a:solidFill>
                <a:latin typeface="Verdana"/>
                <a:cs typeface="Verdana"/>
              </a:rPr>
              <a:t>ã</a:t>
            </a:r>
            <a:r>
              <a:rPr dirty="0" sz="4500" spc="-145" b="1">
                <a:solidFill>
                  <a:srgbClr val="4E2926"/>
                </a:solidFill>
                <a:latin typeface="Verdana"/>
                <a:cs typeface="Verdana"/>
              </a:rPr>
              <a:t>o</a:t>
            </a:r>
            <a:r>
              <a:rPr dirty="0" sz="4500" spc="-710" b="1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500" spc="-245" b="1">
                <a:solidFill>
                  <a:srgbClr val="4E2926"/>
                </a:solidFill>
                <a:latin typeface="Verdana"/>
                <a:cs typeface="Verdana"/>
              </a:rPr>
              <a:t>D</a:t>
            </a:r>
            <a:r>
              <a:rPr dirty="0" sz="4500" spc="-409" b="1">
                <a:solidFill>
                  <a:srgbClr val="4E2926"/>
                </a:solidFill>
                <a:latin typeface="Verdana"/>
                <a:cs typeface="Verdana"/>
              </a:rPr>
              <a:t>i</a:t>
            </a:r>
            <a:r>
              <a:rPr dirty="0" sz="4500" spc="-459" b="1">
                <a:solidFill>
                  <a:srgbClr val="4E2926"/>
                </a:solidFill>
                <a:latin typeface="Verdana"/>
                <a:cs typeface="Verdana"/>
              </a:rPr>
              <a:t>v</a:t>
            </a:r>
            <a:r>
              <a:rPr dirty="0" sz="4500" spc="-409" b="1">
                <a:solidFill>
                  <a:srgbClr val="4E2926"/>
                </a:solidFill>
                <a:latin typeface="Verdana"/>
                <a:cs typeface="Verdana"/>
              </a:rPr>
              <a:t>i</a:t>
            </a:r>
            <a:r>
              <a:rPr dirty="0" sz="4500" spc="-325" b="1">
                <a:solidFill>
                  <a:srgbClr val="4E2926"/>
                </a:solidFill>
                <a:latin typeface="Verdana"/>
                <a:cs typeface="Verdana"/>
              </a:rPr>
              <a:t>n</a:t>
            </a:r>
            <a:r>
              <a:rPr dirty="0" sz="4500" spc="-229" b="1">
                <a:solidFill>
                  <a:srgbClr val="4E2926"/>
                </a:solidFill>
                <a:latin typeface="Verdana"/>
                <a:cs typeface="Verdana"/>
              </a:rPr>
              <a:t>a</a:t>
            </a:r>
            <a:r>
              <a:rPr dirty="0" sz="4500" spc="-710" b="1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500" spc="-325" b="1">
                <a:solidFill>
                  <a:srgbClr val="4E2926"/>
                </a:solidFill>
                <a:latin typeface="Verdana"/>
                <a:cs typeface="Verdana"/>
              </a:rPr>
              <a:t>n</a:t>
            </a:r>
            <a:r>
              <a:rPr dirty="0" sz="4500" spc="-229" b="1">
                <a:solidFill>
                  <a:srgbClr val="4E2926"/>
                </a:solidFill>
                <a:latin typeface="Verdana"/>
                <a:cs typeface="Verdana"/>
              </a:rPr>
              <a:t>a</a:t>
            </a:r>
            <a:r>
              <a:rPr dirty="0" sz="4500" spc="-710" b="1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500" spc="-325" b="1">
                <a:solidFill>
                  <a:srgbClr val="4E2926"/>
                </a:solidFill>
                <a:latin typeface="Verdana"/>
                <a:cs typeface="Verdana"/>
              </a:rPr>
              <a:t>h</a:t>
            </a:r>
            <a:r>
              <a:rPr dirty="0" sz="4500" spc="-409" b="1">
                <a:solidFill>
                  <a:srgbClr val="4E2926"/>
                </a:solidFill>
                <a:latin typeface="Verdana"/>
                <a:cs typeface="Verdana"/>
              </a:rPr>
              <a:t>i</a:t>
            </a:r>
            <a:r>
              <a:rPr dirty="0" sz="4500" spc="-509" b="1">
                <a:solidFill>
                  <a:srgbClr val="4E2926"/>
                </a:solidFill>
                <a:latin typeface="Verdana"/>
                <a:cs typeface="Verdana"/>
              </a:rPr>
              <a:t>s</a:t>
            </a:r>
            <a:r>
              <a:rPr dirty="0" sz="4500" spc="-320" b="1">
                <a:solidFill>
                  <a:srgbClr val="4E2926"/>
                </a:solidFill>
                <a:latin typeface="Verdana"/>
                <a:cs typeface="Verdana"/>
              </a:rPr>
              <a:t>t</a:t>
            </a:r>
            <a:r>
              <a:rPr dirty="0" sz="4500" spc="-370" b="1">
                <a:solidFill>
                  <a:srgbClr val="4E2926"/>
                </a:solidFill>
                <a:latin typeface="Verdana"/>
                <a:cs typeface="Verdana"/>
              </a:rPr>
              <a:t>ó</a:t>
            </a:r>
            <a:r>
              <a:rPr dirty="0" sz="4500" spc="-525" b="1">
                <a:solidFill>
                  <a:srgbClr val="4E2926"/>
                </a:solidFill>
                <a:latin typeface="Verdana"/>
                <a:cs typeface="Verdana"/>
              </a:rPr>
              <a:t>r</a:t>
            </a:r>
            <a:r>
              <a:rPr dirty="0" sz="4500" spc="-409" b="1">
                <a:solidFill>
                  <a:srgbClr val="4E2926"/>
                </a:solidFill>
                <a:latin typeface="Verdana"/>
                <a:cs typeface="Verdana"/>
              </a:rPr>
              <a:t>i</a:t>
            </a:r>
            <a:r>
              <a:rPr dirty="0" sz="4500" spc="-229" b="1">
                <a:solidFill>
                  <a:srgbClr val="4E2926"/>
                </a:solidFill>
                <a:latin typeface="Verdana"/>
                <a:cs typeface="Verdana"/>
              </a:rPr>
              <a:t>a</a:t>
            </a:r>
            <a:r>
              <a:rPr dirty="0" sz="4500" spc="-710" b="1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500" spc="-150" b="1">
                <a:solidFill>
                  <a:srgbClr val="4E2926"/>
                </a:solidFill>
                <a:latin typeface="Verdana"/>
                <a:cs typeface="Verdana"/>
              </a:rPr>
              <a:t>e</a:t>
            </a:r>
            <a:r>
              <a:rPr dirty="0" sz="4500" spc="-710" b="1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500" spc="-455" b="1">
                <a:solidFill>
                  <a:srgbClr val="4E2926"/>
                </a:solidFill>
                <a:latin typeface="Verdana"/>
                <a:cs typeface="Verdana"/>
              </a:rPr>
              <a:t>a</a:t>
            </a:r>
            <a:r>
              <a:rPr dirty="0" sz="4500" spc="-320" b="1">
                <a:solidFill>
                  <a:srgbClr val="4E2926"/>
                </a:solidFill>
                <a:latin typeface="Verdana"/>
                <a:cs typeface="Verdana"/>
              </a:rPr>
              <a:t>t</a:t>
            </a:r>
            <a:r>
              <a:rPr dirty="0" sz="4500" spc="-525" b="1">
                <a:solidFill>
                  <a:srgbClr val="4E2926"/>
                </a:solidFill>
                <a:latin typeface="Verdana"/>
                <a:cs typeface="Verdana"/>
              </a:rPr>
              <a:t>r</a:t>
            </a:r>
            <a:r>
              <a:rPr dirty="0" sz="4500" spc="-455" b="1">
                <a:solidFill>
                  <a:srgbClr val="4E2926"/>
                </a:solidFill>
                <a:latin typeface="Verdana"/>
                <a:cs typeface="Verdana"/>
              </a:rPr>
              <a:t>a</a:t>
            </a:r>
            <a:r>
              <a:rPr dirty="0" sz="4500" spc="-459" b="1">
                <a:solidFill>
                  <a:srgbClr val="4E2926"/>
                </a:solidFill>
                <a:latin typeface="Verdana"/>
                <a:cs typeface="Verdana"/>
              </a:rPr>
              <a:t>v</a:t>
            </a:r>
            <a:r>
              <a:rPr dirty="0" sz="4500" spc="-375" b="1">
                <a:solidFill>
                  <a:srgbClr val="4E2926"/>
                </a:solidFill>
                <a:latin typeface="Verdana"/>
                <a:cs typeface="Verdana"/>
              </a:rPr>
              <a:t>é</a:t>
            </a:r>
            <a:r>
              <a:rPr dirty="0" sz="4500" spc="-285" b="1">
                <a:solidFill>
                  <a:srgbClr val="4E2926"/>
                </a:solidFill>
                <a:latin typeface="Verdana"/>
                <a:cs typeface="Verdana"/>
              </a:rPr>
              <a:t>s</a:t>
            </a:r>
            <a:r>
              <a:rPr dirty="0" sz="4500" spc="-710" b="1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500" spc="-260" b="1">
                <a:solidFill>
                  <a:srgbClr val="4E2926"/>
                </a:solidFill>
                <a:latin typeface="Verdana"/>
                <a:cs typeface="Verdana"/>
              </a:rPr>
              <a:t>d</a:t>
            </a:r>
            <a:r>
              <a:rPr dirty="0" sz="4500" spc="-229" b="1">
                <a:solidFill>
                  <a:srgbClr val="4E2926"/>
                </a:solidFill>
                <a:latin typeface="Verdana"/>
                <a:cs typeface="Verdana"/>
              </a:rPr>
              <a:t>a</a:t>
            </a:r>
            <a:r>
              <a:rPr dirty="0" sz="4500" spc="-710" b="1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500" spc="-325" b="1">
                <a:solidFill>
                  <a:srgbClr val="4E2926"/>
                </a:solidFill>
                <a:latin typeface="Verdana"/>
                <a:cs typeface="Verdana"/>
              </a:rPr>
              <a:t>h</a:t>
            </a:r>
            <a:r>
              <a:rPr dirty="0" sz="4500" spc="-409" b="1">
                <a:solidFill>
                  <a:srgbClr val="4E2926"/>
                </a:solidFill>
                <a:latin typeface="Verdana"/>
                <a:cs typeface="Verdana"/>
              </a:rPr>
              <a:t>i</a:t>
            </a:r>
            <a:r>
              <a:rPr dirty="0" sz="4500" spc="-509" b="1">
                <a:solidFill>
                  <a:srgbClr val="4E2926"/>
                </a:solidFill>
                <a:latin typeface="Verdana"/>
                <a:cs typeface="Verdana"/>
              </a:rPr>
              <a:t>s</a:t>
            </a:r>
            <a:r>
              <a:rPr dirty="0" sz="4500" spc="-320" b="1">
                <a:solidFill>
                  <a:srgbClr val="4E2926"/>
                </a:solidFill>
                <a:latin typeface="Verdana"/>
                <a:cs typeface="Verdana"/>
              </a:rPr>
              <a:t>t</a:t>
            </a:r>
            <a:r>
              <a:rPr dirty="0" sz="4500" spc="-370" b="1">
                <a:solidFill>
                  <a:srgbClr val="4E2926"/>
                </a:solidFill>
                <a:latin typeface="Verdana"/>
                <a:cs typeface="Verdana"/>
              </a:rPr>
              <a:t>ó</a:t>
            </a:r>
            <a:r>
              <a:rPr dirty="0" sz="4500" spc="-525" b="1">
                <a:solidFill>
                  <a:srgbClr val="4E2926"/>
                </a:solidFill>
                <a:latin typeface="Verdana"/>
                <a:cs typeface="Verdana"/>
              </a:rPr>
              <a:t>r</a:t>
            </a:r>
            <a:r>
              <a:rPr dirty="0" sz="4500" spc="-409" b="1">
                <a:solidFill>
                  <a:srgbClr val="4E2926"/>
                </a:solidFill>
                <a:latin typeface="Verdana"/>
                <a:cs typeface="Verdana"/>
              </a:rPr>
              <a:t>i</a:t>
            </a:r>
            <a:r>
              <a:rPr dirty="0" sz="4500" spc="-229" b="1">
                <a:solidFill>
                  <a:srgbClr val="4E2926"/>
                </a:solidFill>
                <a:latin typeface="Verdana"/>
                <a:cs typeface="Verdana"/>
              </a:rPr>
              <a:t>a</a:t>
            </a:r>
            <a:endParaRPr sz="45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521970" cy="10287635"/>
          </a:xfrm>
          <a:custGeom>
            <a:avLst/>
            <a:gdLst/>
            <a:ahLst/>
            <a:cxnLst/>
            <a:rect l="l" t="t" r="r" b="b"/>
            <a:pathLst>
              <a:path w="521970" h="10287635">
                <a:moveTo>
                  <a:pt x="521802" y="10287260"/>
                </a:moveTo>
                <a:lnTo>
                  <a:pt x="0" y="10287260"/>
                </a:lnTo>
                <a:lnTo>
                  <a:pt x="0" y="0"/>
                </a:lnTo>
                <a:lnTo>
                  <a:pt x="521802" y="0"/>
                </a:lnTo>
                <a:lnTo>
                  <a:pt x="521802" y="10287260"/>
                </a:lnTo>
                <a:close/>
              </a:path>
            </a:pathLst>
          </a:custGeom>
          <a:solidFill>
            <a:srgbClr val="A67D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73193" y="5397792"/>
            <a:ext cx="12440920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" marR="3938904" indent="37465">
              <a:lnSpc>
                <a:spcPct val="105000"/>
              </a:lnSpc>
              <a:spcBef>
                <a:spcPts val="100"/>
              </a:spcBef>
            </a:pPr>
            <a:r>
              <a:rPr dirty="0" sz="5000" spc="-745">
                <a:latin typeface="Cambria"/>
                <a:cs typeface="Cambria"/>
              </a:rPr>
              <a:t>1</a:t>
            </a:r>
            <a:r>
              <a:rPr dirty="0" sz="5000" spc="355">
                <a:latin typeface="Cambria"/>
                <a:cs typeface="Cambria"/>
              </a:rPr>
              <a:t>.</a:t>
            </a:r>
            <a:r>
              <a:rPr dirty="0" sz="5000" spc="-235">
                <a:latin typeface="Cambria"/>
                <a:cs typeface="Cambria"/>
              </a:rPr>
              <a:t>D</a:t>
            </a:r>
            <a:r>
              <a:rPr dirty="0" sz="5000" spc="-270">
                <a:latin typeface="Cambria"/>
                <a:cs typeface="Cambria"/>
              </a:rPr>
              <a:t>e</a:t>
            </a:r>
            <a:r>
              <a:rPr dirty="0" sz="5000" spc="-60">
                <a:latin typeface="Cambria"/>
                <a:cs typeface="Cambria"/>
              </a:rPr>
              <a:t>u</a:t>
            </a:r>
            <a:r>
              <a:rPr dirty="0" sz="5000" spc="105">
                <a:latin typeface="Cambria"/>
                <a:cs typeface="Cambria"/>
              </a:rPr>
              <a:t>s</a:t>
            </a:r>
            <a:r>
              <a:rPr dirty="0" sz="5000" spc="-595">
                <a:latin typeface="Cambria"/>
                <a:cs typeface="Cambria"/>
              </a:rPr>
              <a:t> </a:t>
            </a:r>
            <a:r>
              <a:rPr dirty="0" sz="5000" spc="-145">
                <a:latin typeface="Cambria"/>
                <a:cs typeface="Cambria"/>
              </a:rPr>
              <a:t>s</a:t>
            </a:r>
            <a:r>
              <a:rPr dirty="0" sz="5000" spc="-20">
                <a:latin typeface="Cambria"/>
                <a:cs typeface="Cambria"/>
              </a:rPr>
              <a:t>e</a:t>
            </a:r>
            <a:r>
              <a:rPr dirty="0" sz="5000" spc="-595">
                <a:latin typeface="Cambria"/>
                <a:cs typeface="Cambria"/>
              </a:rPr>
              <a:t> </a:t>
            </a:r>
            <a:r>
              <a:rPr dirty="0" sz="5000" spc="-10">
                <a:latin typeface="Cambria"/>
                <a:cs typeface="Cambria"/>
              </a:rPr>
              <a:t>r</a:t>
            </a:r>
            <a:r>
              <a:rPr dirty="0" sz="5000" spc="-270">
                <a:latin typeface="Cambria"/>
                <a:cs typeface="Cambria"/>
              </a:rPr>
              <a:t>e</a:t>
            </a:r>
            <a:r>
              <a:rPr dirty="0" sz="5000" spc="20">
                <a:latin typeface="Cambria"/>
                <a:cs typeface="Cambria"/>
              </a:rPr>
              <a:t>v</a:t>
            </a:r>
            <a:r>
              <a:rPr dirty="0" sz="5000" spc="-270">
                <a:latin typeface="Cambria"/>
                <a:cs typeface="Cambria"/>
              </a:rPr>
              <a:t>e</a:t>
            </a:r>
            <a:r>
              <a:rPr dirty="0" sz="5000" spc="-120">
                <a:latin typeface="Cambria"/>
                <a:cs typeface="Cambria"/>
              </a:rPr>
              <a:t>l</a:t>
            </a:r>
            <a:r>
              <a:rPr dirty="0" sz="5000" spc="390">
                <a:latin typeface="Cambria"/>
                <a:cs typeface="Cambria"/>
              </a:rPr>
              <a:t>a</a:t>
            </a:r>
            <a:r>
              <a:rPr dirty="0" sz="5000" spc="-595">
                <a:latin typeface="Cambria"/>
                <a:cs typeface="Cambria"/>
              </a:rPr>
              <a:t> </a:t>
            </a:r>
            <a:r>
              <a:rPr dirty="0" sz="5000" spc="140">
                <a:latin typeface="Cambria"/>
                <a:cs typeface="Cambria"/>
              </a:rPr>
              <a:t>a</a:t>
            </a:r>
            <a:r>
              <a:rPr dirty="0" sz="5000" spc="-5">
                <a:latin typeface="Cambria"/>
                <a:cs typeface="Cambria"/>
              </a:rPr>
              <a:t>g</a:t>
            </a:r>
            <a:r>
              <a:rPr dirty="0" sz="5000" spc="-160">
                <a:latin typeface="Cambria"/>
                <a:cs typeface="Cambria"/>
              </a:rPr>
              <a:t>i</a:t>
            </a:r>
            <a:r>
              <a:rPr dirty="0" sz="5000" spc="-45">
                <a:latin typeface="Cambria"/>
                <a:cs typeface="Cambria"/>
              </a:rPr>
              <a:t>n</a:t>
            </a:r>
            <a:r>
              <a:rPr dirty="0" sz="5000" spc="-185">
                <a:latin typeface="Cambria"/>
                <a:cs typeface="Cambria"/>
              </a:rPr>
              <a:t>d</a:t>
            </a:r>
            <a:r>
              <a:rPr dirty="0" sz="5000" spc="-15">
                <a:latin typeface="Cambria"/>
                <a:cs typeface="Cambria"/>
              </a:rPr>
              <a:t>o</a:t>
            </a:r>
            <a:r>
              <a:rPr dirty="0" sz="5000" spc="-595">
                <a:latin typeface="Cambria"/>
                <a:cs typeface="Cambria"/>
              </a:rPr>
              <a:t> </a:t>
            </a:r>
            <a:r>
              <a:rPr dirty="0" sz="5000" spc="-20">
                <a:latin typeface="Cambria"/>
                <a:cs typeface="Cambria"/>
              </a:rPr>
              <a:t>e</a:t>
            </a:r>
            <a:r>
              <a:rPr dirty="0" sz="5000" spc="-595">
                <a:latin typeface="Cambria"/>
                <a:cs typeface="Cambria"/>
              </a:rPr>
              <a:t> </a:t>
            </a:r>
            <a:r>
              <a:rPr dirty="0" sz="5000" spc="85">
                <a:latin typeface="Cambria"/>
                <a:cs typeface="Cambria"/>
              </a:rPr>
              <a:t>f</a:t>
            </a:r>
            <a:r>
              <a:rPr dirty="0" sz="5000" spc="140">
                <a:latin typeface="Cambria"/>
                <a:cs typeface="Cambria"/>
              </a:rPr>
              <a:t>a</a:t>
            </a:r>
            <a:r>
              <a:rPr dirty="0" sz="5000" spc="-120">
                <a:latin typeface="Cambria"/>
                <a:cs typeface="Cambria"/>
              </a:rPr>
              <a:t>l</a:t>
            </a:r>
            <a:r>
              <a:rPr dirty="0" sz="5000" spc="140">
                <a:latin typeface="Cambria"/>
                <a:cs typeface="Cambria"/>
              </a:rPr>
              <a:t>a</a:t>
            </a:r>
            <a:r>
              <a:rPr dirty="0" sz="5000" spc="-45">
                <a:latin typeface="Cambria"/>
                <a:cs typeface="Cambria"/>
              </a:rPr>
              <a:t>n</a:t>
            </a:r>
            <a:r>
              <a:rPr dirty="0" sz="5000" spc="-185">
                <a:latin typeface="Cambria"/>
                <a:cs typeface="Cambria"/>
              </a:rPr>
              <a:t>d</a:t>
            </a:r>
            <a:r>
              <a:rPr dirty="0" sz="5000" spc="-10">
                <a:latin typeface="Cambria"/>
                <a:cs typeface="Cambria"/>
              </a:rPr>
              <a:t>o  </a:t>
            </a:r>
            <a:r>
              <a:rPr dirty="0" sz="5000" spc="-450">
                <a:latin typeface="Cambria"/>
                <a:cs typeface="Cambria"/>
              </a:rPr>
              <a:t>2</a:t>
            </a:r>
            <a:r>
              <a:rPr dirty="0" sz="5000" spc="355">
                <a:latin typeface="Cambria"/>
                <a:cs typeface="Cambria"/>
              </a:rPr>
              <a:t>.</a:t>
            </a:r>
            <a:r>
              <a:rPr dirty="0" sz="5000" spc="-125">
                <a:latin typeface="Cambria"/>
                <a:cs typeface="Cambria"/>
              </a:rPr>
              <a:t>H</a:t>
            </a:r>
            <a:r>
              <a:rPr dirty="0" sz="5000" spc="-160">
                <a:latin typeface="Cambria"/>
                <a:cs typeface="Cambria"/>
              </a:rPr>
              <a:t>i</a:t>
            </a:r>
            <a:r>
              <a:rPr dirty="0" sz="5000" spc="-145">
                <a:latin typeface="Cambria"/>
                <a:cs typeface="Cambria"/>
              </a:rPr>
              <a:t>s</a:t>
            </a:r>
            <a:r>
              <a:rPr dirty="0" sz="5000" spc="-60">
                <a:latin typeface="Cambria"/>
                <a:cs typeface="Cambria"/>
              </a:rPr>
              <a:t>t</a:t>
            </a:r>
            <a:r>
              <a:rPr dirty="0" sz="5000" spc="-265">
                <a:latin typeface="Cambria"/>
                <a:cs typeface="Cambria"/>
              </a:rPr>
              <a:t>ó</a:t>
            </a:r>
            <a:r>
              <a:rPr dirty="0" sz="5000" spc="-10">
                <a:latin typeface="Cambria"/>
                <a:cs typeface="Cambria"/>
              </a:rPr>
              <a:t>r</a:t>
            </a:r>
            <a:r>
              <a:rPr dirty="0" sz="5000" spc="-160">
                <a:latin typeface="Cambria"/>
                <a:cs typeface="Cambria"/>
              </a:rPr>
              <a:t>i</a:t>
            </a:r>
            <a:r>
              <a:rPr dirty="0" sz="5000" spc="390">
                <a:latin typeface="Cambria"/>
                <a:cs typeface="Cambria"/>
              </a:rPr>
              <a:t>a</a:t>
            </a:r>
            <a:r>
              <a:rPr dirty="0" sz="5000" spc="-595">
                <a:latin typeface="Cambria"/>
                <a:cs typeface="Cambria"/>
              </a:rPr>
              <a:t> </a:t>
            </a:r>
            <a:r>
              <a:rPr dirty="0" sz="5000" spc="-20">
                <a:latin typeface="Cambria"/>
                <a:cs typeface="Cambria"/>
              </a:rPr>
              <a:t>e</a:t>
            </a:r>
            <a:r>
              <a:rPr dirty="0" sz="5000" spc="-595">
                <a:latin typeface="Cambria"/>
                <a:cs typeface="Cambria"/>
              </a:rPr>
              <a:t> </a:t>
            </a:r>
            <a:r>
              <a:rPr dirty="0" sz="5000" spc="-229">
                <a:latin typeface="Cambria"/>
                <a:cs typeface="Cambria"/>
              </a:rPr>
              <a:t>R</a:t>
            </a:r>
            <a:r>
              <a:rPr dirty="0" sz="5000" spc="-270">
                <a:latin typeface="Cambria"/>
                <a:cs typeface="Cambria"/>
              </a:rPr>
              <a:t>e</a:t>
            </a:r>
            <a:r>
              <a:rPr dirty="0" sz="5000" spc="20">
                <a:latin typeface="Cambria"/>
                <a:cs typeface="Cambria"/>
              </a:rPr>
              <a:t>v</a:t>
            </a:r>
            <a:r>
              <a:rPr dirty="0" sz="5000" spc="-270">
                <a:latin typeface="Cambria"/>
                <a:cs typeface="Cambria"/>
              </a:rPr>
              <a:t>e</a:t>
            </a:r>
            <a:r>
              <a:rPr dirty="0" sz="5000" spc="-120">
                <a:latin typeface="Cambria"/>
                <a:cs typeface="Cambria"/>
              </a:rPr>
              <a:t>l</a:t>
            </a:r>
            <a:r>
              <a:rPr dirty="0" sz="5000" spc="140">
                <a:latin typeface="Cambria"/>
                <a:cs typeface="Cambria"/>
              </a:rPr>
              <a:t>a</a:t>
            </a:r>
            <a:r>
              <a:rPr dirty="0" sz="5000" spc="-100">
                <a:latin typeface="Cambria"/>
                <a:cs typeface="Cambria"/>
              </a:rPr>
              <a:t>ç</a:t>
            </a:r>
            <a:r>
              <a:rPr dirty="0" sz="5000" spc="140">
                <a:latin typeface="Cambria"/>
                <a:cs typeface="Cambria"/>
              </a:rPr>
              <a:t>ã</a:t>
            </a:r>
            <a:r>
              <a:rPr dirty="0" sz="5000" spc="-15">
                <a:latin typeface="Cambria"/>
                <a:cs typeface="Cambria"/>
              </a:rPr>
              <a:t>o</a:t>
            </a:r>
            <a:endParaRPr sz="5000">
              <a:latin typeface="Cambria"/>
              <a:cs typeface="Cambria"/>
            </a:endParaRPr>
          </a:p>
          <a:p>
            <a:pPr marL="12700" marR="5080" indent="8890">
              <a:lnSpc>
                <a:spcPct val="105000"/>
              </a:lnSpc>
            </a:pPr>
            <a:r>
              <a:rPr dirty="0" sz="5000" spc="10">
                <a:latin typeface="Cambria"/>
                <a:cs typeface="Cambria"/>
              </a:rPr>
              <a:t>3.Caráter</a:t>
            </a:r>
            <a:r>
              <a:rPr dirty="0" sz="5000" spc="-590">
                <a:latin typeface="Cambria"/>
                <a:cs typeface="Cambria"/>
              </a:rPr>
              <a:t> </a:t>
            </a:r>
            <a:r>
              <a:rPr dirty="0" sz="5000" spc="-110">
                <a:latin typeface="Cambria"/>
                <a:cs typeface="Cambria"/>
              </a:rPr>
              <a:t>cristocêntrico</a:t>
            </a:r>
            <a:r>
              <a:rPr dirty="0" sz="5000" spc="-590">
                <a:latin typeface="Cambria"/>
                <a:cs typeface="Cambria"/>
              </a:rPr>
              <a:t> </a:t>
            </a:r>
            <a:r>
              <a:rPr dirty="0" sz="5000" spc="-20">
                <a:latin typeface="Cambria"/>
                <a:cs typeface="Cambria"/>
              </a:rPr>
              <a:t>e</a:t>
            </a:r>
            <a:r>
              <a:rPr dirty="0" sz="5000" spc="-590">
                <a:latin typeface="Cambria"/>
                <a:cs typeface="Cambria"/>
              </a:rPr>
              <a:t> </a:t>
            </a:r>
            <a:r>
              <a:rPr dirty="0" sz="5000" spc="-55">
                <a:latin typeface="Cambria"/>
                <a:cs typeface="Cambria"/>
              </a:rPr>
              <a:t>trinitário</a:t>
            </a:r>
            <a:r>
              <a:rPr dirty="0" sz="5000" spc="-590">
                <a:latin typeface="Cambria"/>
                <a:cs typeface="Cambria"/>
              </a:rPr>
              <a:t> </a:t>
            </a:r>
            <a:r>
              <a:rPr dirty="0" sz="5000" spc="105">
                <a:latin typeface="Cambria"/>
                <a:cs typeface="Cambria"/>
              </a:rPr>
              <a:t>da</a:t>
            </a:r>
            <a:r>
              <a:rPr dirty="0" sz="5000" spc="-590">
                <a:latin typeface="Cambria"/>
                <a:cs typeface="Cambria"/>
              </a:rPr>
              <a:t> </a:t>
            </a:r>
            <a:r>
              <a:rPr dirty="0" sz="5000" spc="-55">
                <a:latin typeface="Cambria"/>
                <a:cs typeface="Cambria"/>
              </a:rPr>
              <a:t>revelação </a:t>
            </a:r>
            <a:r>
              <a:rPr dirty="0" sz="5000" spc="-1085">
                <a:latin typeface="Cambria"/>
                <a:cs typeface="Cambria"/>
              </a:rPr>
              <a:t> </a:t>
            </a:r>
            <a:r>
              <a:rPr dirty="0" sz="5000" spc="-335">
                <a:latin typeface="Cambria"/>
                <a:cs typeface="Cambria"/>
              </a:rPr>
              <a:t>4</a:t>
            </a:r>
            <a:r>
              <a:rPr dirty="0" sz="5000" spc="355">
                <a:latin typeface="Cambria"/>
                <a:cs typeface="Cambria"/>
              </a:rPr>
              <a:t>.</a:t>
            </a:r>
            <a:r>
              <a:rPr dirty="0" sz="5000" spc="-450">
                <a:latin typeface="Cambria"/>
                <a:cs typeface="Cambria"/>
              </a:rPr>
              <a:t>T</a:t>
            </a:r>
            <a:r>
              <a:rPr dirty="0" sz="5000" spc="-10">
                <a:latin typeface="Cambria"/>
                <a:cs typeface="Cambria"/>
              </a:rPr>
              <a:t>r</a:t>
            </a:r>
            <a:r>
              <a:rPr dirty="0" sz="5000" spc="140">
                <a:latin typeface="Cambria"/>
                <a:cs typeface="Cambria"/>
              </a:rPr>
              <a:t>a</a:t>
            </a:r>
            <a:r>
              <a:rPr dirty="0" sz="5000" spc="-45">
                <a:latin typeface="Cambria"/>
                <a:cs typeface="Cambria"/>
              </a:rPr>
              <a:t>n</a:t>
            </a:r>
            <a:r>
              <a:rPr dirty="0" sz="5000" spc="-145">
                <a:latin typeface="Cambria"/>
                <a:cs typeface="Cambria"/>
              </a:rPr>
              <a:t>s</a:t>
            </a:r>
            <a:r>
              <a:rPr dirty="0" sz="5000" spc="-85">
                <a:latin typeface="Cambria"/>
                <a:cs typeface="Cambria"/>
              </a:rPr>
              <a:t>m</a:t>
            </a:r>
            <a:r>
              <a:rPr dirty="0" sz="5000" spc="-160">
                <a:latin typeface="Cambria"/>
                <a:cs typeface="Cambria"/>
              </a:rPr>
              <a:t>i</a:t>
            </a:r>
            <a:r>
              <a:rPr dirty="0" sz="5000" spc="-145">
                <a:latin typeface="Cambria"/>
                <a:cs typeface="Cambria"/>
              </a:rPr>
              <a:t>ss</a:t>
            </a:r>
            <a:r>
              <a:rPr dirty="0" sz="5000" spc="140">
                <a:latin typeface="Cambria"/>
                <a:cs typeface="Cambria"/>
              </a:rPr>
              <a:t>ã</a:t>
            </a:r>
            <a:r>
              <a:rPr dirty="0" sz="5000" spc="-15">
                <a:latin typeface="Cambria"/>
                <a:cs typeface="Cambria"/>
              </a:rPr>
              <a:t>o</a:t>
            </a:r>
            <a:r>
              <a:rPr dirty="0" sz="5000" spc="-595">
                <a:latin typeface="Cambria"/>
                <a:cs typeface="Cambria"/>
              </a:rPr>
              <a:t> </a:t>
            </a:r>
            <a:r>
              <a:rPr dirty="0" sz="5000" spc="-185">
                <a:latin typeface="Cambria"/>
                <a:cs typeface="Cambria"/>
              </a:rPr>
              <a:t>d</a:t>
            </a:r>
            <a:r>
              <a:rPr dirty="0" sz="5000" spc="390">
                <a:latin typeface="Cambria"/>
                <a:cs typeface="Cambria"/>
              </a:rPr>
              <a:t>a</a:t>
            </a:r>
            <a:r>
              <a:rPr dirty="0" sz="5000" spc="-595">
                <a:latin typeface="Cambria"/>
                <a:cs typeface="Cambria"/>
              </a:rPr>
              <a:t> </a:t>
            </a:r>
            <a:r>
              <a:rPr dirty="0" sz="5000" spc="-229">
                <a:latin typeface="Cambria"/>
                <a:cs typeface="Cambria"/>
              </a:rPr>
              <a:t>R</a:t>
            </a:r>
            <a:r>
              <a:rPr dirty="0" sz="5000" spc="-270">
                <a:latin typeface="Cambria"/>
                <a:cs typeface="Cambria"/>
              </a:rPr>
              <a:t>e</a:t>
            </a:r>
            <a:r>
              <a:rPr dirty="0" sz="5000" spc="20">
                <a:latin typeface="Cambria"/>
                <a:cs typeface="Cambria"/>
              </a:rPr>
              <a:t>v</a:t>
            </a:r>
            <a:r>
              <a:rPr dirty="0" sz="5000" spc="-270">
                <a:latin typeface="Cambria"/>
                <a:cs typeface="Cambria"/>
              </a:rPr>
              <a:t>e</a:t>
            </a:r>
            <a:r>
              <a:rPr dirty="0" sz="5000" spc="-120">
                <a:latin typeface="Cambria"/>
                <a:cs typeface="Cambria"/>
              </a:rPr>
              <a:t>l</a:t>
            </a:r>
            <a:r>
              <a:rPr dirty="0" sz="5000" spc="140">
                <a:latin typeface="Cambria"/>
                <a:cs typeface="Cambria"/>
              </a:rPr>
              <a:t>a</a:t>
            </a:r>
            <a:r>
              <a:rPr dirty="0" sz="5000" spc="-100">
                <a:latin typeface="Cambria"/>
                <a:cs typeface="Cambria"/>
              </a:rPr>
              <a:t>ç</a:t>
            </a:r>
            <a:r>
              <a:rPr dirty="0" sz="5000" spc="140">
                <a:latin typeface="Cambria"/>
                <a:cs typeface="Cambria"/>
              </a:rPr>
              <a:t>ã</a:t>
            </a:r>
            <a:r>
              <a:rPr dirty="0" sz="5000" spc="-15">
                <a:latin typeface="Cambria"/>
                <a:cs typeface="Cambria"/>
              </a:rPr>
              <a:t>o</a:t>
            </a:r>
            <a:r>
              <a:rPr dirty="0" sz="5000" spc="-595">
                <a:latin typeface="Cambria"/>
                <a:cs typeface="Cambria"/>
              </a:rPr>
              <a:t> </a:t>
            </a:r>
            <a:r>
              <a:rPr dirty="0" sz="5000" spc="-235">
                <a:latin typeface="Cambria"/>
                <a:cs typeface="Cambria"/>
              </a:rPr>
              <a:t>D</a:t>
            </a:r>
            <a:r>
              <a:rPr dirty="0" sz="5000" spc="-160">
                <a:latin typeface="Cambria"/>
                <a:cs typeface="Cambria"/>
              </a:rPr>
              <a:t>i</a:t>
            </a:r>
            <a:r>
              <a:rPr dirty="0" sz="5000" spc="20">
                <a:latin typeface="Cambria"/>
                <a:cs typeface="Cambria"/>
              </a:rPr>
              <a:t>v</a:t>
            </a:r>
            <a:r>
              <a:rPr dirty="0" sz="5000" spc="-160">
                <a:latin typeface="Cambria"/>
                <a:cs typeface="Cambria"/>
              </a:rPr>
              <a:t>i</a:t>
            </a:r>
            <a:r>
              <a:rPr dirty="0" sz="5000" spc="-45">
                <a:latin typeface="Cambria"/>
                <a:cs typeface="Cambria"/>
              </a:rPr>
              <a:t>n</a:t>
            </a:r>
            <a:r>
              <a:rPr dirty="0" sz="5000" spc="390">
                <a:latin typeface="Cambria"/>
                <a:cs typeface="Cambria"/>
              </a:rPr>
              <a:t>a</a:t>
            </a:r>
            <a:endParaRPr sz="5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84" y="0"/>
            <a:ext cx="18298160" cy="10292715"/>
            <a:chOff x="-9584" y="0"/>
            <a:chExt cx="18298160" cy="1029271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7423130" cy="10287000"/>
            </a:xfrm>
            <a:custGeom>
              <a:avLst/>
              <a:gdLst/>
              <a:ahLst/>
              <a:cxnLst/>
              <a:rect l="l" t="t" r="r" b="b"/>
              <a:pathLst>
                <a:path w="17423130" h="10287000">
                  <a:moveTo>
                    <a:pt x="13754" y="10286987"/>
                  </a:moveTo>
                  <a:lnTo>
                    <a:pt x="0" y="10278402"/>
                  </a:lnTo>
                  <a:lnTo>
                    <a:pt x="0" y="10286987"/>
                  </a:lnTo>
                  <a:lnTo>
                    <a:pt x="13754" y="10286987"/>
                  </a:lnTo>
                  <a:close/>
                </a:path>
                <a:path w="17423130" h="10287000">
                  <a:moveTo>
                    <a:pt x="406527" y="10278542"/>
                  </a:moveTo>
                  <a:lnTo>
                    <a:pt x="0" y="10024770"/>
                  </a:lnTo>
                  <a:lnTo>
                    <a:pt x="0" y="10062146"/>
                  </a:lnTo>
                  <a:lnTo>
                    <a:pt x="360197" y="10286987"/>
                  </a:lnTo>
                  <a:lnTo>
                    <a:pt x="401256" y="10286987"/>
                  </a:lnTo>
                  <a:lnTo>
                    <a:pt x="406527" y="10278542"/>
                  </a:lnTo>
                  <a:close/>
                </a:path>
                <a:path w="17423130" h="10287000">
                  <a:moveTo>
                    <a:pt x="3437102" y="0"/>
                  </a:moveTo>
                  <a:lnTo>
                    <a:pt x="3399726" y="0"/>
                  </a:lnTo>
                  <a:lnTo>
                    <a:pt x="0" y="5446509"/>
                  </a:lnTo>
                  <a:lnTo>
                    <a:pt x="0" y="5506390"/>
                  </a:lnTo>
                  <a:lnTo>
                    <a:pt x="3437102" y="0"/>
                  </a:lnTo>
                  <a:close/>
                </a:path>
                <a:path w="17423130" h="10287000">
                  <a:moveTo>
                    <a:pt x="3562578" y="0"/>
                  </a:moveTo>
                  <a:lnTo>
                    <a:pt x="3525202" y="0"/>
                  </a:lnTo>
                  <a:lnTo>
                    <a:pt x="0" y="5647525"/>
                  </a:lnTo>
                  <a:lnTo>
                    <a:pt x="0" y="5707405"/>
                  </a:lnTo>
                  <a:lnTo>
                    <a:pt x="3562578" y="0"/>
                  </a:lnTo>
                  <a:close/>
                </a:path>
                <a:path w="17423130" h="10287000">
                  <a:moveTo>
                    <a:pt x="3698735" y="0"/>
                  </a:moveTo>
                  <a:lnTo>
                    <a:pt x="3661359" y="0"/>
                  </a:lnTo>
                  <a:lnTo>
                    <a:pt x="0" y="5865660"/>
                  </a:lnTo>
                  <a:lnTo>
                    <a:pt x="0" y="5925540"/>
                  </a:lnTo>
                  <a:lnTo>
                    <a:pt x="3698735" y="0"/>
                  </a:lnTo>
                  <a:close/>
                </a:path>
                <a:path w="17423130" h="10287000">
                  <a:moveTo>
                    <a:pt x="17422749" y="4258208"/>
                  </a:moveTo>
                  <a:lnTo>
                    <a:pt x="17422279" y="4256176"/>
                  </a:lnTo>
                  <a:lnTo>
                    <a:pt x="17369740" y="4223372"/>
                  </a:lnTo>
                  <a:lnTo>
                    <a:pt x="10603700" y="0"/>
                  </a:lnTo>
                  <a:lnTo>
                    <a:pt x="10543819" y="0"/>
                  </a:lnTo>
                  <a:lnTo>
                    <a:pt x="17379849" y="4267060"/>
                  </a:lnTo>
                  <a:lnTo>
                    <a:pt x="17282706" y="4422686"/>
                  </a:lnTo>
                  <a:lnTo>
                    <a:pt x="10197363" y="0"/>
                  </a:lnTo>
                  <a:lnTo>
                    <a:pt x="10137483" y="0"/>
                  </a:lnTo>
                  <a:lnTo>
                    <a:pt x="17265904" y="4449584"/>
                  </a:lnTo>
                  <a:lnTo>
                    <a:pt x="17178363" y="4589856"/>
                  </a:lnTo>
                  <a:lnTo>
                    <a:pt x="9825253" y="0"/>
                  </a:lnTo>
                  <a:lnTo>
                    <a:pt x="9765373" y="0"/>
                  </a:lnTo>
                  <a:lnTo>
                    <a:pt x="17161574" y="4616755"/>
                  </a:lnTo>
                  <a:lnTo>
                    <a:pt x="13622185" y="10286987"/>
                  </a:lnTo>
                  <a:lnTo>
                    <a:pt x="13659574" y="10286987"/>
                  </a:lnTo>
                  <a:lnTo>
                    <a:pt x="17188460" y="4633531"/>
                  </a:lnTo>
                  <a:lnTo>
                    <a:pt x="17251871" y="4673104"/>
                  </a:lnTo>
                  <a:lnTo>
                    <a:pt x="13747674" y="10286987"/>
                  </a:lnTo>
                  <a:lnTo>
                    <a:pt x="13785050" y="10286987"/>
                  </a:lnTo>
                  <a:lnTo>
                    <a:pt x="17278769" y="4689894"/>
                  </a:lnTo>
                  <a:lnTo>
                    <a:pt x="17349864" y="4734255"/>
                  </a:lnTo>
                  <a:lnTo>
                    <a:pt x="13883831" y="10286987"/>
                  </a:lnTo>
                  <a:lnTo>
                    <a:pt x="13921207" y="10286987"/>
                  </a:lnTo>
                  <a:lnTo>
                    <a:pt x="17393552" y="4724146"/>
                  </a:lnTo>
                  <a:lnTo>
                    <a:pt x="17339755" y="4690567"/>
                  </a:lnTo>
                  <a:lnTo>
                    <a:pt x="17295559" y="4662995"/>
                  </a:lnTo>
                  <a:lnTo>
                    <a:pt x="17399902" y="4495838"/>
                  </a:lnTo>
                  <a:lnTo>
                    <a:pt x="17356214" y="4468571"/>
                  </a:lnTo>
                  <a:lnTo>
                    <a:pt x="17356214" y="4505947"/>
                  </a:lnTo>
                  <a:lnTo>
                    <a:pt x="17268660" y="4646206"/>
                  </a:lnTo>
                  <a:lnTo>
                    <a:pt x="17205262" y="4606633"/>
                  </a:lnTo>
                  <a:lnTo>
                    <a:pt x="17292803" y="4466374"/>
                  </a:lnTo>
                  <a:lnTo>
                    <a:pt x="17356214" y="4505947"/>
                  </a:lnTo>
                  <a:lnTo>
                    <a:pt x="17356214" y="4468571"/>
                  </a:lnTo>
                  <a:lnTo>
                    <a:pt x="17346105" y="4462259"/>
                  </a:lnTo>
                  <a:lnTo>
                    <a:pt x="17309592" y="4439475"/>
                  </a:lnTo>
                  <a:lnTo>
                    <a:pt x="17422749" y="4258208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84" y="7437822"/>
              <a:ext cx="2324259" cy="28547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0456" y="0"/>
              <a:ext cx="3977542" cy="3416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97554" y="960504"/>
            <a:ext cx="8820785" cy="13868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02260">
              <a:lnSpc>
                <a:spcPts val="432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ts val="6360"/>
              </a:lnSpc>
            </a:pPr>
            <a:r>
              <a:rPr dirty="0" sz="5700" spc="-270">
                <a:solidFill>
                  <a:srgbClr val="4E2926"/>
                </a:solidFill>
                <a:latin typeface="Times New Roman"/>
                <a:cs typeface="Times New Roman"/>
              </a:rPr>
              <a:t>6</a:t>
            </a:r>
            <a:r>
              <a:rPr dirty="0" sz="5700" spc="-29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5700" spc="315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5700" spc="-844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5700" spc="-175">
                <a:solidFill>
                  <a:srgbClr val="4E2926"/>
                </a:solidFill>
                <a:latin typeface="Times New Roman"/>
                <a:cs typeface="Times New Roman"/>
              </a:rPr>
              <a:t>H</a:t>
            </a:r>
            <a:r>
              <a:rPr dirty="0" sz="5700" spc="-295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5700" spc="-350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5700" spc="-295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5700" spc="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5700" spc="-12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5700" spc="-270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5700" spc="-17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5700" spc="-1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5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29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pc="105"/>
              <a:t>S</a:t>
            </a:r>
            <a:r>
              <a:rPr dirty="0" spc="-25"/>
              <a:t>é</a:t>
            </a:r>
            <a:r>
              <a:rPr dirty="0" spc="120"/>
              <a:t>c</a:t>
            </a:r>
            <a:r>
              <a:rPr dirty="0" spc="160"/>
              <a:t>u</a:t>
            </a:r>
            <a:r>
              <a:rPr dirty="0" spc="110"/>
              <a:t>l</a:t>
            </a:r>
            <a:r>
              <a:rPr dirty="0" spc="-15"/>
              <a:t>o</a:t>
            </a:r>
            <a:r>
              <a:rPr dirty="0" spc="-90"/>
              <a:t> </a:t>
            </a:r>
            <a:r>
              <a:rPr dirty="0" spc="-145"/>
              <a:t>3</a:t>
            </a:r>
            <a:r>
              <a:rPr dirty="0" spc="-180"/>
              <a:t>2</a:t>
            </a:r>
            <a:r>
              <a:rPr dirty="0" spc="-140"/>
              <a:t>3</a:t>
            </a:r>
            <a:r>
              <a:rPr dirty="0" spc="-90"/>
              <a:t> </a:t>
            </a:r>
            <a:r>
              <a:rPr dirty="0" spc="335"/>
              <a:t>a</a:t>
            </a:r>
            <a:r>
              <a:rPr dirty="0" spc="-90"/>
              <a:t> </a:t>
            </a:r>
            <a:r>
              <a:rPr dirty="0" spc="-145"/>
              <a:t>3</a:t>
            </a:r>
            <a:r>
              <a:rPr dirty="0" spc="-430"/>
              <a:t>1</a:t>
            </a:r>
            <a:r>
              <a:rPr dirty="0" spc="-90"/>
              <a:t> </a:t>
            </a:r>
            <a:r>
              <a:rPr dirty="0" spc="330"/>
              <a:t>a</a:t>
            </a:r>
            <a:r>
              <a:rPr dirty="0" spc="90"/>
              <a:t>.</a:t>
            </a:r>
            <a:r>
              <a:rPr dirty="0" spc="-90"/>
              <a:t> </a:t>
            </a:r>
            <a:r>
              <a:rPr dirty="0" spc="160"/>
              <a:t>C</a:t>
            </a:r>
            <a:r>
              <a:rPr dirty="0" spc="90"/>
              <a:t>.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pc="85"/>
              <a:t>Último</a:t>
            </a:r>
            <a:r>
              <a:rPr dirty="0" spc="-100"/>
              <a:t> </a:t>
            </a:r>
            <a:r>
              <a:rPr dirty="0" spc="45"/>
              <a:t>período</a:t>
            </a:r>
            <a:r>
              <a:rPr dirty="0" spc="-100"/>
              <a:t> </a:t>
            </a:r>
            <a:r>
              <a:rPr dirty="0" spc="195"/>
              <a:t>da</a:t>
            </a:r>
            <a:r>
              <a:rPr dirty="0" spc="-95"/>
              <a:t> </a:t>
            </a:r>
            <a:r>
              <a:rPr dirty="0" spc="140"/>
              <a:t>história</a:t>
            </a:r>
            <a:r>
              <a:rPr dirty="0" spc="-100"/>
              <a:t> </a:t>
            </a:r>
            <a:r>
              <a:rPr dirty="0" spc="20"/>
              <a:t>do</a:t>
            </a:r>
            <a:r>
              <a:rPr dirty="0" spc="-95"/>
              <a:t> </a:t>
            </a:r>
            <a:r>
              <a:rPr dirty="0" spc="25"/>
              <a:t>AT.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pc="10"/>
              <a:t>Tempos</a:t>
            </a:r>
            <a:r>
              <a:rPr dirty="0" spc="-95"/>
              <a:t> </a:t>
            </a:r>
            <a:r>
              <a:rPr dirty="0" spc="15"/>
              <a:t>de</a:t>
            </a:r>
            <a:r>
              <a:rPr dirty="0" spc="-90"/>
              <a:t> </a:t>
            </a:r>
            <a:r>
              <a:rPr dirty="0" spc="95"/>
              <a:t>crise</a:t>
            </a:r>
            <a:r>
              <a:rPr dirty="0" spc="-90"/>
              <a:t> </a:t>
            </a:r>
            <a:r>
              <a:rPr dirty="0" spc="-20"/>
              <a:t>e</a:t>
            </a:r>
            <a:r>
              <a:rPr dirty="0" spc="-90"/>
              <a:t> </a:t>
            </a:r>
            <a:r>
              <a:rPr dirty="0" spc="15"/>
              <a:t>de</a:t>
            </a:r>
            <a:r>
              <a:rPr dirty="0" spc="-90"/>
              <a:t> </a:t>
            </a:r>
            <a:r>
              <a:rPr dirty="0" spc="100"/>
              <a:t>testemunho</a:t>
            </a:r>
            <a:r>
              <a:rPr dirty="0" spc="-90"/>
              <a:t> </a:t>
            </a:r>
            <a:r>
              <a:rPr dirty="0" spc="75"/>
              <a:t>heróico</a:t>
            </a:r>
            <a:r>
              <a:rPr dirty="0" spc="-90"/>
              <a:t> </a:t>
            </a:r>
            <a:r>
              <a:rPr dirty="0" spc="70"/>
              <a:t>(Macabeus).</a:t>
            </a:r>
          </a:p>
          <a:p>
            <a:pPr marL="12700" marR="5080">
              <a:lnSpc>
                <a:spcPts val="6000"/>
              </a:lnSpc>
              <a:spcBef>
                <a:spcPts val="340"/>
              </a:spcBef>
              <a:tabLst>
                <a:tab pos="1017269" algn="l"/>
                <a:tab pos="2838450" algn="l"/>
                <a:tab pos="4548505" algn="l"/>
                <a:tab pos="5090795" algn="l"/>
                <a:tab pos="7978140" algn="l"/>
                <a:tab pos="8808720" algn="l"/>
                <a:tab pos="10897870" algn="l"/>
                <a:tab pos="11704320" algn="l"/>
                <a:tab pos="13133069" algn="l"/>
                <a:tab pos="14720569" algn="l"/>
              </a:tabLst>
            </a:pPr>
            <a:r>
              <a:rPr dirty="0" spc="-120"/>
              <a:t>E</a:t>
            </a:r>
            <a:r>
              <a:rPr dirty="0" spc="145"/>
              <a:t>m</a:t>
            </a:r>
            <a:r>
              <a:rPr dirty="0"/>
              <a:t>	</a:t>
            </a:r>
            <a:r>
              <a:rPr dirty="0" spc="5"/>
              <a:t>D</a:t>
            </a:r>
            <a:r>
              <a:rPr dirty="0" spc="330"/>
              <a:t>a</a:t>
            </a:r>
            <a:r>
              <a:rPr dirty="0" spc="175"/>
              <a:t>n</a:t>
            </a:r>
            <a:r>
              <a:rPr dirty="0" spc="75"/>
              <a:t>i</a:t>
            </a:r>
            <a:r>
              <a:rPr dirty="0" spc="-25"/>
              <a:t>e</a:t>
            </a:r>
            <a:r>
              <a:rPr dirty="0" spc="110"/>
              <a:t>l</a:t>
            </a:r>
            <a:r>
              <a:rPr dirty="0"/>
              <a:t>	</a:t>
            </a:r>
            <a:r>
              <a:rPr dirty="0" spc="160"/>
              <a:t>t</a:t>
            </a:r>
            <a:r>
              <a:rPr dirty="0" spc="-25"/>
              <a:t>e</a:t>
            </a:r>
            <a:r>
              <a:rPr dirty="0" spc="140"/>
              <a:t>m</a:t>
            </a:r>
            <a:r>
              <a:rPr dirty="0" spc="-20"/>
              <a:t>o</a:t>
            </a:r>
            <a:r>
              <a:rPr dirty="0" spc="90"/>
              <a:t>s</a:t>
            </a:r>
            <a:r>
              <a:rPr dirty="0"/>
              <a:t>	</a:t>
            </a:r>
            <a:r>
              <a:rPr dirty="0" spc="335"/>
              <a:t>a</a:t>
            </a:r>
            <a:r>
              <a:rPr dirty="0"/>
              <a:t>	</a:t>
            </a:r>
            <a:r>
              <a:rPr dirty="0" spc="140"/>
              <a:t>m</a:t>
            </a:r>
            <a:r>
              <a:rPr dirty="0" spc="-25"/>
              <a:t>e</a:t>
            </a:r>
            <a:r>
              <a:rPr dirty="0" spc="175"/>
              <a:t>n</a:t>
            </a:r>
            <a:r>
              <a:rPr dirty="0" spc="85"/>
              <a:t>s</a:t>
            </a:r>
            <a:r>
              <a:rPr dirty="0" spc="330"/>
              <a:t>a</a:t>
            </a:r>
            <a:r>
              <a:rPr dirty="0" spc="204"/>
              <a:t>g</a:t>
            </a:r>
            <a:r>
              <a:rPr dirty="0" spc="-25"/>
              <a:t>e</a:t>
            </a:r>
            <a:r>
              <a:rPr dirty="0" spc="145"/>
              <a:t>m</a:t>
            </a:r>
            <a:r>
              <a:rPr dirty="0"/>
              <a:t>	</a:t>
            </a:r>
            <a:r>
              <a:rPr dirty="0" spc="50"/>
              <a:t>d</a:t>
            </a:r>
            <a:r>
              <a:rPr dirty="0" spc="-15"/>
              <a:t>o</a:t>
            </a:r>
            <a:r>
              <a:rPr dirty="0"/>
              <a:t>	</a:t>
            </a:r>
            <a:r>
              <a:rPr dirty="0" spc="-180"/>
              <a:t>T</a:t>
            </a:r>
            <a:r>
              <a:rPr dirty="0" spc="200"/>
              <a:t>r</a:t>
            </a:r>
            <a:r>
              <a:rPr dirty="0" spc="75"/>
              <a:t>i</a:t>
            </a:r>
            <a:r>
              <a:rPr dirty="0" spc="160"/>
              <a:t>u</a:t>
            </a:r>
            <a:r>
              <a:rPr dirty="0" spc="175"/>
              <a:t>n</a:t>
            </a:r>
            <a:r>
              <a:rPr dirty="0" spc="280"/>
              <a:t>f</a:t>
            </a:r>
            <a:r>
              <a:rPr dirty="0" spc="-15"/>
              <a:t>o</a:t>
            </a:r>
            <a:r>
              <a:rPr dirty="0"/>
              <a:t>	</a:t>
            </a:r>
            <a:r>
              <a:rPr dirty="0" spc="50"/>
              <a:t>d</a:t>
            </a:r>
            <a:r>
              <a:rPr dirty="0" spc="-20"/>
              <a:t>e</a:t>
            </a:r>
            <a:r>
              <a:rPr dirty="0"/>
              <a:t>	</a:t>
            </a:r>
            <a:r>
              <a:rPr dirty="0" spc="5"/>
              <a:t>D</a:t>
            </a:r>
            <a:r>
              <a:rPr dirty="0" spc="-25"/>
              <a:t>e</a:t>
            </a:r>
            <a:r>
              <a:rPr dirty="0" spc="160"/>
              <a:t>u</a:t>
            </a:r>
            <a:r>
              <a:rPr dirty="0" spc="90"/>
              <a:t>s</a:t>
            </a:r>
            <a:r>
              <a:rPr dirty="0"/>
              <a:t>	</a:t>
            </a:r>
            <a:r>
              <a:rPr dirty="0" spc="85"/>
              <a:t>s</a:t>
            </a:r>
            <a:r>
              <a:rPr dirty="0" spc="-20"/>
              <a:t>o</a:t>
            </a:r>
            <a:r>
              <a:rPr dirty="0" spc="30"/>
              <a:t>b</a:t>
            </a:r>
            <a:r>
              <a:rPr dirty="0" spc="200"/>
              <a:t>r</a:t>
            </a:r>
            <a:r>
              <a:rPr dirty="0" spc="-20"/>
              <a:t>e</a:t>
            </a:r>
            <a:r>
              <a:rPr dirty="0"/>
              <a:t>	</a:t>
            </a:r>
            <a:r>
              <a:rPr dirty="0" spc="-20"/>
              <a:t>o</a:t>
            </a:r>
            <a:r>
              <a:rPr dirty="0" spc="60"/>
              <a:t>s  </a:t>
            </a:r>
            <a:r>
              <a:rPr dirty="0" spc="100"/>
              <a:t>inimigos</a:t>
            </a:r>
            <a:r>
              <a:rPr dirty="0" spc="-95"/>
              <a:t> </a:t>
            </a:r>
            <a:r>
              <a:rPr dirty="0" spc="15"/>
              <a:t>de</a:t>
            </a:r>
            <a:r>
              <a:rPr dirty="0" spc="-90"/>
              <a:t> </a:t>
            </a:r>
            <a:r>
              <a:rPr dirty="0" spc="100"/>
              <a:t>Israel.</a:t>
            </a:r>
          </a:p>
          <a:p>
            <a:pPr marL="12700" marR="602615">
              <a:lnSpc>
                <a:spcPts val="6000"/>
              </a:lnSpc>
            </a:pPr>
            <a:r>
              <a:rPr dirty="0" spc="120"/>
              <a:t>Extinção</a:t>
            </a:r>
            <a:r>
              <a:rPr dirty="0" spc="-90"/>
              <a:t> </a:t>
            </a:r>
            <a:r>
              <a:rPr dirty="0" spc="20"/>
              <a:t>do</a:t>
            </a:r>
            <a:r>
              <a:rPr dirty="0" spc="-85"/>
              <a:t> </a:t>
            </a:r>
            <a:r>
              <a:rPr dirty="0" spc="95"/>
              <a:t>profetismo</a:t>
            </a:r>
            <a:r>
              <a:rPr dirty="0" spc="-85"/>
              <a:t> </a:t>
            </a:r>
            <a:r>
              <a:rPr dirty="0" spc="-20"/>
              <a:t>e</a:t>
            </a:r>
            <a:r>
              <a:rPr dirty="0" spc="-85"/>
              <a:t> </a:t>
            </a:r>
            <a:r>
              <a:rPr dirty="0" spc="60"/>
              <a:t>tempo</a:t>
            </a:r>
            <a:r>
              <a:rPr dirty="0" spc="-90"/>
              <a:t> </a:t>
            </a:r>
            <a:r>
              <a:rPr dirty="0" spc="15"/>
              <a:t>de</a:t>
            </a:r>
            <a:r>
              <a:rPr dirty="0" spc="-85"/>
              <a:t> </a:t>
            </a:r>
            <a:r>
              <a:rPr dirty="0" spc="120"/>
              <a:t>incertezas</a:t>
            </a:r>
            <a:r>
              <a:rPr dirty="0" spc="-85"/>
              <a:t> </a:t>
            </a:r>
            <a:r>
              <a:rPr dirty="0" spc="-20"/>
              <a:t>e</a:t>
            </a:r>
            <a:r>
              <a:rPr dirty="0" spc="-85"/>
              <a:t> </a:t>
            </a:r>
            <a:r>
              <a:rPr dirty="0" spc="110"/>
              <a:t>dificuldades. </a:t>
            </a:r>
            <a:r>
              <a:rPr dirty="0" spc="-935"/>
              <a:t> </a:t>
            </a:r>
            <a:r>
              <a:rPr dirty="0" spc="65"/>
              <a:t>Os</a:t>
            </a:r>
            <a:r>
              <a:rPr dirty="0" spc="-90"/>
              <a:t> </a:t>
            </a:r>
            <a:r>
              <a:rPr dirty="0" spc="190"/>
              <a:t>Judeus</a:t>
            </a:r>
            <a:r>
              <a:rPr dirty="0" spc="-90"/>
              <a:t> </a:t>
            </a:r>
            <a:r>
              <a:rPr dirty="0" spc="35"/>
              <a:t>só</a:t>
            </a:r>
            <a:r>
              <a:rPr dirty="0" spc="-90"/>
              <a:t> </a:t>
            </a:r>
            <a:r>
              <a:rPr dirty="0" spc="180"/>
              <a:t>tinham</a:t>
            </a:r>
            <a:r>
              <a:rPr dirty="0" spc="-90"/>
              <a:t> </a:t>
            </a:r>
            <a:r>
              <a:rPr dirty="0" spc="-15"/>
              <a:t>o</a:t>
            </a:r>
            <a:r>
              <a:rPr dirty="0" spc="-85"/>
              <a:t> </a:t>
            </a:r>
            <a:r>
              <a:rPr dirty="0" spc="30"/>
              <a:t>eco</a:t>
            </a:r>
            <a:r>
              <a:rPr dirty="0" spc="-90"/>
              <a:t> </a:t>
            </a:r>
            <a:r>
              <a:rPr dirty="0" spc="195"/>
              <a:t>da</a:t>
            </a:r>
            <a:r>
              <a:rPr dirty="0" spc="-90"/>
              <a:t> </a:t>
            </a:r>
            <a:r>
              <a:rPr dirty="0" spc="229"/>
              <a:t>Palavra</a:t>
            </a:r>
            <a:r>
              <a:rPr dirty="0" spc="-90"/>
              <a:t> </a:t>
            </a:r>
            <a:r>
              <a:rPr dirty="0" spc="229"/>
              <a:t>para</a:t>
            </a:r>
            <a:r>
              <a:rPr dirty="0" spc="-85"/>
              <a:t> </a:t>
            </a:r>
            <a:r>
              <a:rPr dirty="0" spc="35"/>
              <a:t>os</a:t>
            </a:r>
            <a:r>
              <a:rPr dirty="0" spc="-90"/>
              <a:t> </a:t>
            </a:r>
            <a:r>
              <a:rPr dirty="0" spc="105"/>
              <a:t>conduzir.</a:t>
            </a:r>
          </a:p>
        </p:txBody>
      </p:sp>
      <p:sp>
        <p:nvSpPr>
          <p:cNvPr id="8" name="object 8"/>
          <p:cNvSpPr/>
          <p:nvPr/>
        </p:nvSpPr>
        <p:spPr>
          <a:xfrm>
            <a:off x="6940360" y="805491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5" y="26571"/>
                </a:lnTo>
                <a:lnTo>
                  <a:pt x="669150" y="22747"/>
                </a:lnTo>
                <a:lnTo>
                  <a:pt x="689187" y="25768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1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8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9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4" y="316848"/>
                </a:lnTo>
                <a:lnTo>
                  <a:pt x="1002773" y="331519"/>
                </a:lnTo>
                <a:lnTo>
                  <a:pt x="1017884" y="345812"/>
                </a:lnTo>
                <a:lnTo>
                  <a:pt x="1027217" y="363798"/>
                </a:lnTo>
                <a:lnTo>
                  <a:pt x="1030239" y="383835"/>
                </a:lnTo>
                <a:lnTo>
                  <a:pt x="1026414" y="404280"/>
                </a:lnTo>
                <a:lnTo>
                  <a:pt x="1021431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1" y="626950"/>
                </a:lnTo>
                <a:lnTo>
                  <a:pt x="1026414" y="648706"/>
                </a:lnTo>
                <a:lnTo>
                  <a:pt x="1030239" y="669151"/>
                </a:lnTo>
                <a:lnTo>
                  <a:pt x="1027217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1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4">
                <a:moveTo>
                  <a:pt x="669150" y="1030239"/>
                </a:moveTo>
                <a:lnTo>
                  <a:pt x="648705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0" y="1030239"/>
                </a:lnTo>
                <a:close/>
              </a:path>
              <a:path w="1053465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6" y="1028251"/>
                </a:lnTo>
                <a:lnTo>
                  <a:pt x="564745" y="1039713"/>
                </a:lnTo>
                <a:lnTo>
                  <a:pt x="546482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46707" y="717765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3763" y="1357272"/>
            <a:ext cx="13225144" cy="8930005"/>
            <a:chOff x="4383763" y="1357272"/>
            <a:chExt cx="13225144" cy="893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63" y="6916957"/>
              <a:ext cx="4787900" cy="33700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8451" y="8860659"/>
              <a:ext cx="10229849" cy="11664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78283" y="1357272"/>
              <a:ext cx="12515850" cy="8521700"/>
            </a:xfrm>
            <a:custGeom>
              <a:avLst/>
              <a:gdLst/>
              <a:ahLst/>
              <a:cxnLst/>
              <a:rect l="l" t="t" r="r" b="b"/>
              <a:pathLst>
                <a:path w="12515850" h="8521700">
                  <a:moveTo>
                    <a:pt x="12213075" y="8521410"/>
                  </a:moveTo>
                  <a:lnTo>
                    <a:pt x="314322" y="8521410"/>
                  </a:lnTo>
                  <a:lnTo>
                    <a:pt x="267876" y="8518002"/>
                  </a:lnTo>
                  <a:lnTo>
                    <a:pt x="223543" y="8508102"/>
                  </a:lnTo>
                  <a:lnTo>
                    <a:pt x="181813" y="8492196"/>
                  </a:lnTo>
                  <a:lnTo>
                    <a:pt x="143171" y="8470771"/>
                  </a:lnTo>
                  <a:lnTo>
                    <a:pt x="108104" y="8444312"/>
                  </a:lnTo>
                  <a:lnTo>
                    <a:pt x="77098" y="8413306"/>
                  </a:lnTo>
                  <a:lnTo>
                    <a:pt x="50639" y="8378239"/>
                  </a:lnTo>
                  <a:lnTo>
                    <a:pt x="29214" y="8339597"/>
                  </a:lnTo>
                  <a:lnTo>
                    <a:pt x="13308" y="8297867"/>
                  </a:lnTo>
                  <a:lnTo>
                    <a:pt x="3408" y="8253534"/>
                  </a:lnTo>
                  <a:lnTo>
                    <a:pt x="0" y="8207085"/>
                  </a:lnTo>
                  <a:lnTo>
                    <a:pt x="0" y="314324"/>
                  </a:lnTo>
                  <a:lnTo>
                    <a:pt x="3408" y="267876"/>
                  </a:lnTo>
                  <a:lnTo>
                    <a:pt x="13308" y="223543"/>
                  </a:lnTo>
                  <a:lnTo>
                    <a:pt x="29214" y="181813"/>
                  </a:lnTo>
                  <a:lnTo>
                    <a:pt x="50639" y="143171"/>
                  </a:lnTo>
                  <a:lnTo>
                    <a:pt x="77098" y="108104"/>
                  </a:lnTo>
                  <a:lnTo>
                    <a:pt x="108104" y="77098"/>
                  </a:lnTo>
                  <a:lnTo>
                    <a:pt x="143171" y="50639"/>
                  </a:lnTo>
                  <a:lnTo>
                    <a:pt x="181813" y="29213"/>
                  </a:lnTo>
                  <a:lnTo>
                    <a:pt x="223543" y="13307"/>
                  </a:lnTo>
                  <a:lnTo>
                    <a:pt x="267876" y="3407"/>
                  </a:lnTo>
                  <a:lnTo>
                    <a:pt x="314321" y="0"/>
                  </a:lnTo>
                  <a:lnTo>
                    <a:pt x="12213076" y="0"/>
                  </a:lnTo>
                  <a:lnTo>
                    <a:pt x="12259522" y="3407"/>
                  </a:lnTo>
                  <a:lnTo>
                    <a:pt x="12303854" y="13307"/>
                  </a:lnTo>
                  <a:lnTo>
                    <a:pt x="12345585" y="29213"/>
                  </a:lnTo>
                  <a:lnTo>
                    <a:pt x="12384227" y="50639"/>
                  </a:lnTo>
                  <a:lnTo>
                    <a:pt x="12419294" y="77098"/>
                  </a:lnTo>
                  <a:lnTo>
                    <a:pt x="12450300" y="108104"/>
                  </a:lnTo>
                  <a:lnTo>
                    <a:pt x="12476759" y="143171"/>
                  </a:lnTo>
                  <a:lnTo>
                    <a:pt x="12498185" y="181813"/>
                  </a:lnTo>
                  <a:lnTo>
                    <a:pt x="12514091" y="223543"/>
                  </a:lnTo>
                  <a:lnTo>
                    <a:pt x="12515821" y="231292"/>
                  </a:lnTo>
                  <a:lnTo>
                    <a:pt x="12515821" y="8290117"/>
                  </a:lnTo>
                  <a:lnTo>
                    <a:pt x="12498185" y="8339597"/>
                  </a:lnTo>
                  <a:lnTo>
                    <a:pt x="12476759" y="8378239"/>
                  </a:lnTo>
                  <a:lnTo>
                    <a:pt x="12450300" y="8413306"/>
                  </a:lnTo>
                  <a:lnTo>
                    <a:pt x="12419294" y="8444312"/>
                  </a:lnTo>
                  <a:lnTo>
                    <a:pt x="12384227" y="8470771"/>
                  </a:lnTo>
                  <a:lnTo>
                    <a:pt x="12345585" y="8492196"/>
                  </a:lnTo>
                  <a:lnTo>
                    <a:pt x="12303854" y="8508102"/>
                  </a:lnTo>
                  <a:lnTo>
                    <a:pt x="12259522" y="8518002"/>
                  </a:lnTo>
                  <a:lnTo>
                    <a:pt x="12213075" y="8521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3784600" cy="10287635"/>
            <a:chOff x="0" y="0"/>
            <a:chExt cx="3784600" cy="10287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784600" cy="4175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521970" cy="10287635"/>
            </a:xfrm>
            <a:custGeom>
              <a:avLst/>
              <a:gdLst/>
              <a:ahLst/>
              <a:cxnLst/>
              <a:rect l="l" t="t" r="r" b="b"/>
              <a:pathLst>
                <a:path w="521970" h="10287635">
                  <a:moveTo>
                    <a:pt x="521802" y="10287260"/>
                  </a:moveTo>
                  <a:lnTo>
                    <a:pt x="0" y="10287260"/>
                  </a:lnTo>
                  <a:lnTo>
                    <a:pt x="0" y="0"/>
                  </a:lnTo>
                  <a:lnTo>
                    <a:pt x="521802" y="0"/>
                  </a:lnTo>
                  <a:lnTo>
                    <a:pt x="521802" y="10287260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078283" y="1357272"/>
            <a:ext cx="12527915" cy="447675"/>
          </a:xfrm>
          <a:custGeom>
            <a:avLst/>
            <a:gdLst/>
            <a:ahLst/>
            <a:cxnLst/>
            <a:rect l="l" t="t" r="r" b="b"/>
            <a:pathLst>
              <a:path w="12527915" h="447675">
                <a:moveTo>
                  <a:pt x="12527348" y="447467"/>
                </a:moveTo>
                <a:lnTo>
                  <a:pt x="0" y="447467"/>
                </a:lnTo>
                <a:lnTo>
                  <a:pt x="0" y="0"/>
                </a:lnTo>
                <a:lnTo>
                  <a:pt x="12527348" y="0"/>
                </a:lnTo>
                <a:lnTo>
                  <a:pt x="12527348" y="447467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09271" y="266881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62450" y="111867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5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4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9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7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7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9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1" y="1030239"/>
                </a:lnTo>
                <a:close/>
              </a:path>
              <a:path w="1053465" h="1053465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1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488" y="5323376"/>
            <a:ext cx="2919255" cy="291925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16000" y="3042354"/>
            <a:ext cx="3851275" cy="12503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0" spc="-380">
                <a:solidFill>
                  <a:srgbClr val="4E2926"/>
                </a:solidFill>
                <a:latin typeface="Times New Roman"/>
                <a:cs typeface="Times New Roman"/>
              </a:rPr>
              <a:t>7</a:t>
            </a:r>
            <a:r>
              <a:rPr dirty="0" sz="8000" spc="-1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8000" spc="-11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8000" spc="-680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8000" spc="-565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8000" spc="114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8000" spc="-655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8000" spc="-45">
                <a:solidFill>
                  <a:srgbClr val="4E2926"/>
                </a:solidFill>
                <a:latin typeface="Times New Roman"/>
                <a:cs typeface="Times New Roman"/>
              </a:rPr>
              <a:t>u</a:t>
            </a:r>
            <a:r>
              <a:rPr dirty="0" sz="8000" spc="-28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8000" spc="1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endParaRPr sz="8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3804354"/>
            <a:ext cx="2915920" cy="12503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0" spc="-1160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8000" spc="-565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8000" spc="-300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8000" spc="-484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8000" spc="-16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8000" spc="-545">
                <a:solidFill>
                  <a:srgbClr val="4E2926"/>
                </a:solidFill>
                <a:latin typeface="Times New Roman"/>
                <a:cs typeface="Times New Roman"/>
              </a:rPr>
              <a:t>c</a:t>
            </a:r>
            <a:r>
              <a:rPr dirty="0" sz="8000" spc="-28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8000" spc="1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endParaRPr sz="8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68798" y="24138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1309" y="2496731"/>
            <a:ext cx="11601450" cy="236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500"/>
              </a:lnSpc>
              <a:spcBef>
                <a:spcPts val="95"/>
              </a:spcBef>
            </a:pPr>
            <a:r>
              <a:rPr dirty="0" sz="4400" spc="229">
                <a:latin typeface="Calibri"/>
                <a:cs typeface="Calibri"/>
              </a:rPr>
              <a:t>Enquanto</a:t>
            </a:r>
            <a:r>
              <a:rPr dirty="0" sz="4400" spc="235">
                <a:latin typeface="Calibri"/>
                <a:cs typeface="Calibri"/>
              </a:rPr>
              <a:t> </a:t>
            </a:r>
            <a:r>
              <a:rPr dirty="0" sz="4400" spc="385">
                <a:latin typeface="Calibri"/>
                <a:cs typeface="Calibri"/>
              </a:rPr>
              <a:t>Palavra</a:t>
            </a:r>
            <a:r>
              <a:rPr dirty="0" sz="4400" spc="390">
                <a:latin typeface="Calibri"/>
                <a:cs typeface="Calibri"/>
              </a:rPr>
              <a:t> </a:t>
            </a:r>
            <a:r>
              <a:rPr dirty="0" sz="4400" spc="60">
                <a:latin typeface="Calibri"/>
                <a:cs typeface="Calibri"/>
              </a:rPr>
              <a:t>de</a:t>
            </a:r>
            <a:r>
              <a:rPr dirty="0" sz="4400" spc="65">
                <a:latin typeface="Calibri"/>
                <a:cs typeface="Calibri"/>
              </a:rPr>
              <a:t> </a:t>
            </a:r>
            <a:r>
              <a:rPr dirty="0" sz="4400" spc="130">
                <a:latin typeface="Calibri"/>
                <a:cs typeface="Calibri"/>
              </a:rPr>
              <a:t>Deus,</a:t>
            </a:r>
            <a:r>
              <a:rPr dirty="0" sz="4400" spc="135">
                <a:latin typeface="Calibri"/>
                <a:cs typeface="Calibri"/>
              </a:rPr>
              <a:t> </a:t>
            </a:r>
            <a:r>
              <a:rPr dirty="0" sz="4400" spc="385">
                <a:latin typeface="Calibri"/>
                <a:cs typeface="Calibri"/>
              </a:rPr>
              <a:t>a</a:t>
            </a:r>
            <a:r>
              <a:rPr dirty="0" sz="4400" spc="390">
                <a:latin typeface="Calibri"/>
                <a:cs typeface="Calibri"/>
              </a:rPr>
              <a:t> </a:t>
            </a:r>
            <a:r>
              <a:rPr dirty="0" sz="4400" spc="270">
                <a:latin typeface="Calibri"/>
                <a:cs typeface="Calibri"/>
              </a:rPr>
              <a:t>Bíblia</a:t>
            </a:r>
            <a:r>
              <a:rPr dirty="0" sz="4400" spc="1535">
                <a:latin typeface="Calibri"/>
                <a:cs typeface="Calibri"/>
              </a:rPr>
              <a:t> </a:t>
            </a:r>
            <a:r>
              <a:rPr dirty="0" sz="4400" spc="-60">
                <a:latin typeface="Calibri"/>
                <a:cs typeface="Calibri"/>
              </a:rPr>
              <a:t>é 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 spc="305">
                <a:latin typeface="Calibri"/>
                <a:cs typeface="Calibri"/>
              </a:rPr>
              <a:t>carregada </a:t>
            </a:r>
            <a:r>
              <a:rPr dirty="0" sz="4400" spc="60">
                <a:latin typeface="Calibri"/>
                <a:cs typeface="Calibri"/>
              </a:rPr>
              <a:t>de</a:t>
            </a:r>
            <a:r>
              <a:rPr dirty="0" sz="4400" spc="65">
                <a:latin typeface="Calibri"/>
                <a:cs typeface="Calibri"/>
              </a:rPr>
              <a:t> </a:t>
            </a:r>
            <a:r>
              <a:rPr dirty="0" u="heavy" sz="4400" spc="2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</a:t>
            </a:r>
            <a:r>
              <a:rPr dirty="0" sz="4400" spc="270">
                <a:latin typeface="Calibri"/>
                <a:cs typeface="Calibri"/>
              </a:rPr>
              <a:t>g</a:t>
            </a:r>
            <a:r>
              <a:rPr dirty="0" u="heavy" sz="4400" spc="2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uagem </a:t>
            </a:r>
            <a:r>
              <a:rPr dirty="0" u="heavy" sz="4400" spc="3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humana</a:t>
            </a:r>
            <a:r>
              <a:rPr dirty="0" sz="4400" spc="330">
                <a:latin typeface="Calibri"/>
                <a:cs typeface="Calibri"/>
              </a:rPr>
              <a:t> </a:t>
            </a:r>
            <a:r>
              <a:rPr dirty="0" sz="4400" spc="165">
                <a:latin typeface="Calibri"/>
                <a:cs typeface="Calibri"/>
              </a:rPr>
              <a:t>com </a:t>
            </a:r>
            <a:r>
              <a:rPr dirty="0" sz="4400" spc="295">
                <a:latin typeface="Calibri"/>
                <a:cs typeface="Calibri"/>
              </a:rPr>
              <a:t>suas </a:t>
            </a:r>
            <a:r>
              <a:rPr dirty="0" sz="4400" spc="300">
                <a:latin typeface="Calibri"/>
                <a:cs typeface="Calibri"/>
              </a:rPr>
              <a:t> </a:t>
            </a:r>
            <a:r>
              <a:rPr dirty="0" sz="4400" spc="155">
                <a:latin typeface="Calibri"/>
                <a:cs typeface="Calibri"/>
              </a:rPr>
              <a:t>imperfeições,</a:t>
            </a:r>
            <a:r>
              <a:rPr dirty="0" sz="4400" spc="-120">
                <a:latin typeface="Calibri"/>
                <a:cs typeface="Calibri"/>
              </a:rPr>
              <a:t> </a:t>
            </a:r>
            <a:r>
              <a:rPr dirty="0" sz="4400" spc="305">
                <a:latin typeface="Calibri"/>
                <a:cs typeface="Calibri"/>
              </a:rPr>
              <a:t>lacunas</a:t>
            </a:r>
            <a:r>
              <a:rPr dirty="0" sz="4400" spc="-114">
                <a:latin typeface="Calibri"/>
                <a:cs typeface="Calibri"/>
              </a:rPr>
              <a:t> </a:t>
            </a:r>
            <a:r>
              <a:rPr dirty="0" sz="4400" spc="-60">
                <a:latin typeface="Calibri"/>
                <a:cs typeface="Calibri"/>
              </a:rPr>
              <a:t>e</a:t>
            </a:r>
            <a:r>
              <a:rPr dirty="0" sz="4400" spc="-114">
                <a:latin typeface="Calibri"/>
                <a:cs typeface="Calibri"/>
              </a:rPr>
              <a:t> </a:t>
            </a:r>
            <a:r>
              <a:rPr dirty="0" sz="4400" spc="175">
                <a:latin typeface="Calibri"/>
                <a:cs typeface="Calibri"/>
              </a:rPr>
              <a:t>limites.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41309" y="5683027"/>
            <a:ext cx="1160145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7500" algn="l"/>
                <a:tab pos="4226560" algn="l"/>
                <a:tab pos="5975350" algn="l"/>
                <a:tab pos="6574790" algn="l"/>
                <a:tab pos="9775190" algn="l"/>
                <a:tab pos="11264265" algn="l"/>
              </a:tabLst>
            </a:pPr>
            <a:r>
              <a:rPr dirty="0" sz="4500" spc="220">
                <a:latin typeface="Calibri"/>
                <a:cs typeface="Calibri"/>
              </a:rPr>
              <a:t>D</a:t>
            </a:r>
            <a:r>
              <a:rPr dirty="0" sz="4500" spc="-65">
                <a:latin typeface="Calibri"/>
                <a:cs typeface="Calibri"/>
              </a:rPr>
              <a:t>e</a:t>
            </a:r>
            <a:r>
              <a:rPr dirty="0" sz="4500" spc="295">
                <a:latin typeface="Calibri"/>
                <a:cs typeface="Calibri"/>
              </a:rPr>
              <a:t>u</a:t>
            </a:r>
            <a:r>
              <a:rPr dirty="0" sz="4500" spc="265">
                <a:latin typeface="Calibri"/>
                <a:cs typeface="Calibri"/>
              </a:rPr>
              <a:t>s</a:t>
            </a:r>
            <a:r>
              <a:rPr dirty="0" sz="4500" spc="265">
                <a:latin typeface="Calibri"/>
                <a:cs typeface="Calibri"/>
              </a:rPr>
              <a:t>	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265">
                <a:latin typeface="Calibri"/>
                <a:cs typeface="Calibri"/>
              </a:rPr>
              <a:t>ss</a:t>
            </a:r>
            <a:r>
              <a:rPr dirty="0" sz="4500" spc="295">
                <a:latin typeface="Calibri"/>
                <a:cs typeface="Calibri"/>
              </a:rPr>
              <a:t>u</a:t>
            </a:r>
            <a:r>
              <a:rPr dirty="0" sz="4500" spc="300">
                <a:latin typeface="Calibri"/>
                <a:cs typeface="Calibri"/>
              </a:rPr>
              <a:t>m</a:t>
            </a:r>
            <a:r>
              <a:rPr dirty="0" sz="4500" spc="295">
                <a:latin typeface="Calibri"/>
                <a:cs typeface="Calibri"/>
              </a:rPr>
              <a:t>i</a:t>
            </a:r>
            <a:r>
              <a:rPr dirty="0" sz="4500" spc="295">
                <a:latin typeface="Calibri"/>
                <a:cs typeface="Calibri"/>
              </a:rPr>
              <a:t>u</a:t>
            </a:r>
            <a:r>
              <a:rPr dirty="0" sz="4500" spc="-40">
                <a:latin typeface="Calibri"/>
                <a:cs typeface="Calibri"/>
              </a:rPr>
              <a:t>,</a:t>
            </a:r>
            <a:r>
              <a:rPr dirty="0" sz="4500" spc="-40">
                <a:latin typeface="Calibri"/>
                <a:cs typeface="Calibri"/>
              </a:rPr>
              <a:t>	</a:t>
            </a:r>
            <a:r>
              <a:rPr dirty="0" sz="4500" spc="185">
                <a:latin typeface="Calibri"/>
                <a:cs typeface="Calibri"/>
              </a:rPr>
              <a:t>t</a:t>
            </a:r>
            <a:r>
              <a:rPr dirty="0" sz="4500">
                <a:latin typeface="Calibri"/>
                <a:cs typeface="Calibri"/>
              </a:rPr>
              <a:t>o</a:t>
            </a:r>
            <a:r>
              <a:rPr dirty="0" sz="4500" spc="215">
                <a:latin typeface="Calibri"/>
                <a:cs typeface="Calibri"/>
              </a:rPr>
              <a:t>c</a:t>
            </a:r>
            <a:r>
              <a:rPr dirty="0" sz="4500">
                <a:latin typeface="Calibri"/>
                <a:cs typeface="Calibri"/>
              </a:rPr>
              <a:t>o</a:t>
            </a:r>
            <a:r>
              <a:rPr dirty="0" sz="4500" spc="295">
                <a:latin typeface="Calibri"/>
                <a:cs typeface="Calibri"/>
              </a:rPr>
              <a:t>u</a:t>
            </a:r>
            <a:r>
              <a:rPr dirty="0" sz="4500" spc="295">
                <a:latin typeface="Calibri"/>
                <a:cs typeface="Calibri"/>
              </a:rPr>
              <a:t>	</a:t>
            </a:r>
            <a:r>
              <a:rPr dirty="0" sz="4500" spc="-65">
                <a:latin typeface="Calibri"/>
                <a:cs typeface="Calibri"/>
              </a:rPr>
              <a:t>e</a:t>
            </a:r>
            <a:r>
              <a:rPr dirty="0" sz="4500" spc="-65">
                <a:latin typeface="Calibri"/>
                <a:cs typeface="Calibri"/>
              </a:rPr>
              <a:t>	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185">
                <a:latin typeface="Calibri"/>
                <a:cs typeface="Calibri"/>
              </a:rPr>
              <a:t>t</a:t>
            </a:r>
            <a:r>
              <a:rPr dirty="0" sz="4500" spc="509">
                <a:latin typeface="Calibri"/>
                <a:cs typeface="Calibri"/>
              </a:rPr>
              <a:t>r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475">
                <a:latin typeface="Calibri"/>
                <a:cs typeface="Calibri"/>
              </a:rPr>
              <a:t>v</a:t>
            </a:r>
            <a:r>
              <a:rPr dirty="0" sz="4500" spc="-65">
                <a:latin typeface="Calibri"/>
                <a:cs typeface="Calibri"/>
              </a:rPr>
              <a:t>e</a:t>
            </a:r>
            <a:r>
              <a:rPr dirty="0" sz="4500" spc="265">
                <a:latin typeface="Calibri"/>
                <a:cs typeface="Calibri"/>
              </a:rPr>
              <a:t>ss</a:t>
            </a:r>
            <a:r>
              <a:rPr dirty="0" sz="4500">
                <a:latin typeface="Calibri"/>
                <a:cs typeface="Calibri"/>
              </a:rPr>
              <a:t>o</a:t>
            </a:r>
            <a:r>
              <a:rPr dirty="0" sz="4500" spc="295">
                <a:latin typeface="Calibri"/>
                <a:cs typeface="Calibri"/>
              </a:rPr>
              <a:t>u</a:t>
            </a:r>
            <a:r>
              <a:rPr dirty="0" sz="4500" spc="295">
                <a:latin typeface="Calibri"/>
                <a:cs typeface="Calibri"/>
              </a:rPr>
              <a:t>	</a:t>
            </a:r>
            <a:r>
              <a:rPr dirty="0" sz="4500" spc="185">
                <a:latin typeface="Calibri"/>
                <a:cs typeface="Calibri"/>
              </a:rPr>
              <a:t>t</a:t>
            </a:r>
            <a:r>
              <a:rPr dirty="0" sz="4500">
                <a:latin typeface="Calibri"/>
                <a:cs typeface="Calibri"/>
              </a:rPr>
              <a:t>o</a:t>
            </a:r>
            <a:r>
              <a:rPr dirty="0" sz="4500" spc="190">
                <a:latin typeface="Calibri"/>
                <a:cs typeface="Calibri"/>
              </a:rPr>
              <a:t>d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395">
                <a:latin typeface="Calibri"/>
                <a:cs typeface="Calibri"/>
              </a:rPr>
              <a:t>	</a:t>
            </a:r>
            <a:r>
              <a:rPr dirty="0" sz="4500" spc="395">
                <a:latin typeface="Calibri"/>
                <a:cs typeface="Calibri"/>
              </a:rPr>
              <a:t>a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07314" y="7905533"/>
            <a:ext cx="10222865" cy="57150"/>
          </a:xfrm>
          <a:custGeom>
            <a:avLst/>
            <a:gdLst/>
            <a:ahLst/>
            <a:cxnLst/>
            <a:rect l="l" t="t" r="r" b="b"/>
            <a:pathLst>
              <a:path w="10222865" h="57150">
                <a:moveTo>
                  <a:pt x="10222535" y="0"/>
                </a:moveTo>
                <a:lnTo>
                  <a:pt x="5230482" y="0"/>
                </a:lnTo>
                <a:lnTo>
                  <a:pt x="0" y="0"/>
                </a:lnTo>
                <a:lnTo>
                  <a:pt x="0" y="57150"/>
                </a:lnTo>
                <a:lnTo>
                  <a:pt x="5230482" y="57150"/>
                </a:lnTo>
                <a:lnTo>
                  <a:pt x="10222535" y="57150"/>
                </a:lnTo>
                <a:lnTo>
                  <a:pt x="10222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541309" y="6368827"/>
            <a:ext cx="2479675" cy="162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4500" spc="509">
                <a:latin typeface="Calibri"/>
                <a:cs typeface="Calibri"/>
              </a:rPr>
              <a:t>r</a:t>
            </a:r>
            <a:r>
              <a:rPr dirty="0" sz="4500" spc="-65">
                <a:latin typeface="Calibri"/>
                <a:cs typeface="Calibri"/>
              </a:rPr>
              <a:t>e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305">
                <a:latin typeface="Calibri"/>
                <a:cs typeface="Calibri"/>
              </a:rPr>
              <a:t>l</a:t>
            </a:r>
            <a:r>
              <a:rPr dirty="0" sz="4500" spc="295">
                <a:latin typeface="Calibri"/>
                <a:cs typeface="Calibri"/>
              </a:rPr>
              <a:t>i</a:t>
            </a:r>
            <a:r>
              <a:rPr dirty="0" sz="4500" spc="190">
                <a:latin typeface="Calibri"/>
                <a:cs typeface="Calibri"/>
              </a:rPr>
              <a:t>d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190">
                <a:latin typeface="Calibri"/>
                <a:cs typeface="Calibri"/>
              </a:rPr>
              <a:t>d</a:t>
            </a:r>
            <a:r>
              <a:rPr dirty="0" sz="4500" spc="-40">
                <a:latin typeface="Calibri"/>
                <a:cs typeface="Calibri"/>
              </a:rPr>
              <a:t>e  </a:t>
            </a:r>
            <a:r>
              <a:rPr dirty="0" u="heavy" sz="4500" spc="20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desí</a:t>
            </a:r>
            <a:r>
              <a:rPr dirty="0" sz="4500" spc="204">
                <a:latin typeface="Calibri"/>
                <a:cs typeface="Calibri"/>
              </a:rPr>
              <a:t>gnio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87031" y="6368827"/>
            <a:ext cx="8756015" cy="162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14935">
              <a:lnSpc>
                <a:spcPct val="116700"/>
              </a:lnSpc>
              <a:spcBef>
                <a:spcPts val="95"/>
              </a:spcBef>
              <a:tabLst>
                <a:tab pos="1282700" algn="l"/>
                <a:tab pos="1306195" algn="l"/>
                <a:tab pos="3383915" algn="l"/>
                <a:tab pos="3839210" algn="l"/>
                <a:tab pos="5006340" algn="l"/>
                <a:tab pos="6233160" algn="l"/>
                <a:tab pos="6512559" algn="l"/>
                <a:tab pos="7909559" algn="l"/>
              </a:tabLst>
            </a:pPr>
            <a:r>
              <a:rPr dirty="0" sz="4500" spc="190">
                <a:latin typeface="Calibri"/>
                <a:cs typeface="Calibri"/>
              </a:rPr>
              <a:t>d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395">
                <a:latin typeface="Calibri"/>
                <a:cs typeface="Calibri"/>
              </a:rPr>
              <a:t>	</a:t>
            </a:r>
            <a:r>
              <a:rPr dirty="0" sz="4500" spc="190">
                <a:latin typeface="Calibri"/>
                <a:cs typeface="Calibri"/>
              </a:rPr>
              <a:t>p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305">
                <a:latin typeface="Calibri"/>
                <a:cs typeface="Calibri"/>
              </a:rPr>
              <a:t>l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475">
                <a:latin typeface="Calibri"/>
                <a:cs typeface="Calibri"/>
              </a:rPr>
              <a:t>v</a:t>
            </a:r>
            <a:r>
              <a:rPr dirty="0" sz="4500" spc="509">
                <a:latin typeface="Calibri"/>
                <a:cs typeface="Calibri"/>
              </a:rPr>
              <a:t>r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395">
                <a:latin typeface="Calibri"/>
                <a:cs typeface="Calibri"/>
              </a:rPr>
              <a:t>		</a:t>
            </a:r>
            <a:r>
              <a:rPr dirty="0" sz="4500" spc="335">
                <a:latin typeface="Calibri"/>
                <a:cs typeface="Calibri"/>
              </a:rPr>
              <a:t>h</a:t>
            </a:r>
            <a:r>
              <a:rPr dirty="0" sz="4500" spc="295">
                <a:latin typeface="Calibri"/>
                <a:cs typeface="Calibri"/>
              </a:rPr>
              <a:t>u</a:t>
            </a:r>
            <a:r>
              <a:rPr dirty="0" sz="4500" spc="300">
                <a:latin typeface="Calibri"/>
                <a:cs typeface="Calibri"/>
              </a:rPr>
              <a:t>m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335">
                <a:latin typeface="Calibri"/>
                <a:cs typeface="Calibri"/>
              </a:rPr>
              <a:t>n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395">
                <a:latin typeface="Calibri"/>
                <a:cs typeface="Calibri"/>
              </a:rPr>
              <a:t>		</a:t>
            </a:r>
            <a:r>
              <a:rPr dirty="0" sz="4500" spc="190">
                <a:latin typeface="Calibri"/>
                <a:cs typeface="Calibri"/>
              </a:rPr>
              <a:t>p</a:t>
            </a:r>
            <a:r>
              <a:rPr dirty="0" sz="4500">
                <a:latin typeface="Calibri"/>
                <a:cs typeface="Calibri"/>
              </a:rPr>
              <a:t>o</a:t>
            </a:r>
            <a:r>
              <a:rPr dirty="0" sz="4500" spc="509">
                <a:latin typeface="Calibri"/>
                <a:cs typeface="Calibri"/>
              </a:rPr>
              <a:t>r</a:t>
            </a:r>
            <a:r>
              <a:rPr dirty="0" sz="4500" spc="509">
                <a:latin typeface="Calibri"/>
                <a:cs typeface="Calibri"/>
              </a:rPr>
              <a:t>	</a:t>
            </a:r>
            <a:r>
              <a:rPr dirty="0" sz="4500" spc="295">
                <a:latin typeface="Calibri"/>
                <a:cs typeface="Calibri"/>
              </a:rPr>
              <a:t>u</a:t>
            </a:r>
            <a:r>
              <a:rPr dirty="0" sz="4500" spc="155">
                <a:latin typeface="Calibri"/>
                <a:cs typeface="Calibri"/>
              </a:rPr>
              <a:t>m  </a:t>
            </a:r>
            <a:r>
              <a:rPr dirty="0" sz="4500" spc="190">
                <a:latin typeface="Calibri"/>
                <a:cs typeface="Calibri"/>
              </a:rPr>
              <a:t>d</a:t>
            </a:r>
            <a:r>
              <a:rPr dirty="0" sz="4500" spc="-65">
                <a:latin typeface="Calibri"/>
                <a:cs typeface="Calibri"/>
              </a:rPr>
              <a:t>e</a:t>
            </a:r>
            <a:r>
              <a:rPr dirty="0" sz="4500" spc="-65">
                <a:latin typeface="Calibri"/>
                <a:cs typeface="Calibri"/>
              </a:rPr>
              <a:t>		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300">
                <a:latin typeface="Calibri"/>
                <a:cs typeface="Calibri"/>
              </a:rPr>
              <a:t>m</a:t>
            </a:r>
            <a:r>
              <a:rPr dirty="0" sz="4500">
                <a:latin typeface="Calibri"/>
                <a:cs typeface="Calibri"/>
              </a:rPr>
              <a:t>o</a:t>
            </a:r>
            <a:r>
              <a:rPr dirty="0" sz="4500" spc="509">
                <a:latin typeface="Calibri"/>
                <a:cs typeface="Calibri"/>
              </a:rPr>
              <a:t>r</a:t>
            </a:r>
            <a:r>
              <a:rPr dirty="0" sz="4500" spc="509">
                <a:latin typeface="Calibri"/>
                <a:cs typeface="Calibri"/>
              </a:rPr>
              <a:t>	</a:t>
            </a:r>
            <a:r>
              <a:rPr dirty="0" sz="4500" spc="114">
                <a:latin typeface="Calibri"/>
                <a:cs typeface="Calibri"/>
              </a:rPr>
              <a:t>q</a:t>
            </a:r>
            <a:r>
              <a:rPr dirty="0" sz="4500" spc="295">
                <a:latin typeface="Calibri"/>
                <a:cs typeface="Calibri"/>
              </a:rPr>
              <a:t>u</a:t>
            </a:r>
            <a:r>
              <a:rPr dirty="0" sz="4500" spc="-65">
                <a:latin typeface="Calibri"/>
                <a:cs typeface="Calibri"/>
              </a:rPr>
              <a:t>e</a:t>
            </a:r>
            <a:r>
              <a:rPr dirty="0" sz="4500" spc="-65">
                <a:latin typeface="Calibri"/>
                <a:cs typeface="Calibri"/>
              </a:rPr>
              <a:t>	</a:t>
            </a:r>
            <a:r>
              <a:rPr dirty="0" sz="4500" spc="265">
                <a:latin typeface="Calibri"/>
                <a:cs typeface="Calibri"/>
              </a:rPr>
              <a:t>s</a:t>
            </a:r>
            <a:r>
              <a:rPr dirty="0" sz="4500" spc="-65">
                <a:latin typeface="Calibri"/>
                <a:cs typeface="Calibri"/>
              </a:rPr>
              <a:t>e</a:t>
            </a:r>
            <a:r>
              <a:rPr dirty="0" sz="4500" spc="-65">
                <a:latin typeface="Calibri"/>
                <a:cs typeface="Calibri"/>
              </a:rPr>
              <a:t>	</a:t>
            </a:r>
            <a:r>
              <a:rPr dirty="0" sz="4500" spc="215">
                <a:latin typeface="Calibri"/>
                <a:cs typeface="Calibri"/>
              </a:rPr>
              <a:t>c</a:t>
            </a:r>
            <a:r>
              <a:rPr dirty="0" sz="4500">
                <a:latin typeface="Calibri"/>
                <a:cs typeface="Calibri"/>
              </a:rPr>
              <a:t>o</a:t>
            </a:r>
            <a:r>
              <a:rPr dirty="0" sz="4500" spc="300">
                <a:latin typeface="Calibri"/>
                <a:cs typeface="Calibri"/>
              </a:rPr>
              <a:t>m</a:t>
            </a:r>
            <a:r>
              <a:rPr dirty="0" sz="4500" spc="295">
                <a:latin typeface="Calibri"/>
                <a:cs typeface="Calibri"/>
              </a:rPr>
              <a:t>u</a:t>
            </a:r>
            <a:r>
              <a:rPr dirty="0" sz="4500" spc="315">
                <a:latin typeface="Calibri"/>
                <a:cs typeface="Calibri"/>
              </a:rPr>
              <a:t>ni</a:t>
            </a:r>
            <a:r>
              <a:rPr dirty="0" sz="4500" spc="215">
                <a:latin typeface="Calibri"/>
                <a:cs typeface="Calibri"/>
              </a:rPr>
              <a:t>c</a:t>
            </a:r>
            <a:r>
              <a:rPr dirty="0" sz="4500" spc="395">
                <a:latin typeface="Calibri"/>
                <a:cs typeface="Calibri"/>
              </a:rPr>
              <a:t>a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8027" y="8705627"/>
            <a:ext cx="3062605" cy="57150"/>
          </a:xfrm>
          <a:custGeom>
            <a:avLst/>
            <a:gdLst/>
            <a:ahLst/>
            <a:cxnLst/>
            <a:rect l="l" t="t" r="r" b="b"/>
            <a:pathLst>
              <a:path w="3062604" h="57150">
                <a:moveTo>
                  <a:pt x="3062236" y="57149"/>
                </a:moveTo>
                <a:lnTo>
                  <a:pt x="0" y="57149"/>
                </a:lnTo>
                <a:lnTo>
                  <a:pt x="0" y="0"/>
                </a:lnTo>
                <a:lnTo>
                  <a:pt x="3062236" y="0"/>
                </a:lnTo>
                <a:lnTo>
                  <a:pt x="3062236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541309" y="8083327"/>
            <a:ext cx="363156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4500" spc="39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sz="4500" spc="190">
                <a:latin typeface="Calibri"/>
                <a:cs typeface="Calibri"/>
              </a:rPr>
              <a:t>p</a:t>
            </a:r>
            <a:r>
              <a:rPr dirty="0" sz="4500" spc="509">
                <a:latin typeface="Calibri"/>
                <a:cs typeface="Calibri"/>
              </a:rPr>
              <a:t>r</a:t>
            </a:r>
            <a:r>
              <a:rPr dirty="0" sz="4500">
                <a:latin typeface="Calibri"/>
                <a:cs typeface="Calibri"/>
              </a:rPr>
              <a:t>o</a:t>
            </a:r>
            <a:r>
              <a:rPr dirty="0" sz="4500" spc="450">
                <a:latin typeface="Calibri"/>
                <a:cs typeface="Calibri"/>
              </a:rPr>
              <a:t>x</a:t>
            </a:r>
            <a:r>
              <a:rPr dirty="0" sz="4500" spc="295">
                <a:latin typeface="Calibri"/>
                <a:cs typeface="Calibri"/>
              </a:rPr>
              <a:t>i</a:t>
            </a:r>
            <a:r>
              <a:rPr dirty="0" sz="4500" spc="300">
                <a:latin typeface="Calibri"/>
                <a:cs typeface="Calibri"/>
              </a:rPr>
              <a:t>m</a:t>
            </a:r>
            <a:r>
              <a:rPr dirty="0" sz="4500" spc="395">
                <a:latin typeface="Calibri"/>
                <a:cs typeface="Calibri"/>
              </a:rPr>
              <a:t>a</a:t>
            </a:r>
            <a:r>
              <a:rPr dirty="0" sz="4500" spc="335">
                <a:latin typeface="Calibri"/>
                <a:cs typeface="Calibri"/>
              </a:rPr>
              <a:t>n</a:t>
            </a:r>
            <a:r>
              <a:rPr dirty="0" sz="4500" spc="190">
                <a:latin typeface="Calibri"/>
                <a:cs typeface="Calibri"/>
              </a:rPr>
              <a:t>d</a:t>
            </a:r>
            <a:r>
              <a:rPr dirty="0" sz="4500">
                <a:latin typeface="Calibri"/>
                <a:cs typeface="Calibri"/>
              </a:rPr>
              <a:t>o</a:t>
            </a:r>
            <a:r>
              <a:rPr dirty="0" sz="4500" spc="-120">
                <a:latin typeface="Calibri"/>
                <a:cs typeface="Calibri"/>
              </a:rPr>
              <a:t>.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60263" y="8705626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114299" y="57149"/>
                </a:moveTo>
                <a:lnTo>
                  <a:pt x="0" y="57149"/>
                </a:lnTo>
                <a:lnTo>
                  <a:pt x="0" y="0"/>
                </a:lnTo>
                <a:lnTo>
                  <a:pt x="114299" y="0"/>
                </a:lnTo>
                <a:lnTo>
                  <a:pt x="11429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3763" y="1357271"/>
            <a:ext cx="13225144" cy="8930005"/>
            <a:chOff x="4383763" y="1357271"/>
            <a:chExt cx="13225144" cy="893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63" y="6916956"/>
              <a:ext cx="4787900" cy="33700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8451" y="8860659"/>
              <a:ext cx="10229849" cy="1166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78283" y="1357271"/>
              <a:ext cx="12515850" cy="8521700"/>
            </a:xfrm>
            <a:custGeom>
              <a:avLst/>
              <a:gdLst/>
              <a:ahLst/>
              <a:cxnLst/>
              <a:rect l="l" t="t" r="r" b="b"/>
              <a:pathLst>
                <a:path w="12515850" h="8521700">
                  <a:moveTo>
                    <a:pt x="12213074" y="8521410"/>
                  </a:moveTo>
                  <a:lnTo>
                    <a:pt x="314323" y="8521410"/>
                  </a:lnTo>
                  <a:lnTo>
                    <a:pt x="267876" y="8518002"/>
                  </a:lnTo>
                  <a:lnTo>
                    <a:pt x="223543" y="8508102"/>
                  </a:lnTo>
                  <a:lnTo>
                    <a:pt x="181813" y="8492196"/>
                  </a:lnTo>
                  <a:lnTo>
                    <a:pt x="143171" y="8470771"/>
                  </a:lnTo>
                  <a:lnTo>
                    <a:pt x="108104" y="8444312"/>
                  </a:lnTo>
                  <a:lnTo>
                    <a:pt x="77098" y="8413306"/>
                  </a:lnTo>
                  <a:lnTo>
                    <a:pt x="50639" y="8378238"/>
                  </a:lnTo>
                  <a:lnTo>
                    <a:pt x="29214" y="8339597"/>
                  </a:lnTo>
                  <a:lnTo>
                    <a:pt x="13308" y="8297866"/>
                  </a:lnTo>
                  <a:lnTo>
                    <a:pt x="3408" y="8253534"/>
                  </a:lnTo>
                  <a:lnTo>
                    <a:pt x="0" y="8207085"/>
                  </a:lnTo>
                  <a:lnTo>
                    <a:pt x="0" y="314324"/>
                  </a:lnTo>
                  <a:lnTo>
                    <a:pt x="3408" y="267876"/>
                  </a:lnTo>
                  <a:lnTo>
                    <a:pt x="13308" y="223543"/>
                  </a:lnTo>
                  <a:lnTo>
                    <a:pt x="29214" y="181813"/>
                  </a:lnTo>
                  <a:lnTo>
                    <a:pt x="50639" y="143171"/>
                  </a:lnTo>
                  <a:lnTo>
                    <a:pt x="77098" y="108104"/>
                  </a:lnTo>
                  <a:lnTo>
                    <a:pt x="108104" y="77098"/>
                  </a:lnTo>
                  <a:lnTo>
                    <a:pt x="143171" y="50639"/>
                  </a:lnTo>
                  <a:lnTo>
                    <a:pt x="181813" y="29213"/>
                  </a:lnTo>
                  <a:lnTo>
                    <a:pt x="223543" y="13307"/>
                  </a:lnTo>
                  <a:lnTo>
                    <a:pt x="267876" y="3407"/>
                  </a:lnTo>
                  <a:lnTo>
                    <a:pt x="314320" y="0"/>
                  </a:lnTo>
                  <a:lnTo>
                    <a:pt x="12213077" y="0"/>
                  </a:lnTo>
                  <a:lnTo>
                    <a:pt x="12259522" y="3407"/>
                  </a:lnTo>
                  <a:lnTo>
                    <a:pt x="12303854" y="13307"/>
                  </a:lnTo>
                  <a:lnTo>
                    <a:pt x="12345585" y="29213"/>
                  </a:lnTo>
                  <a:lnTo>
                    <a:pt x="12384227" y="50639"/>
                  </a:lnTo>
                  <a:lnTo>
                    <a:pt x="12419294" y="77098"/>
                  </a:lnTo>
                  <a:lnTo>
                    <a:pt x="12450300" y="108104"/>
                  </a:lnTo>
                  <a:lnTo>
                    <a:pt x="12476759" y="143171"/>
                  </a:lnTo>
                  <a:lnTo>
                    <a:pt x="12498185" y="181813"/>
                  </a:lnTo>
                  <a:lnTo>
                    <a:pt x="12514091" y="223543"/>
                  </a:lnTo>
                  <a:lnTo>
                    <a:pt x="12515821" y="231292"/>
                  </a:lnTo>
                  <a:lnTo>
                    <a:pt x="12515821" y="8290117"/>
                  </a:lnTo>
                  <a:lnTo>
                    <a:pt x="12498185" y="8339597"/>
                  </a:lnTo>
                  <a:lnTo>
                    <a:pt x="12476759" y="8378238"/>
                  </a:lnTo>
                  <a:lnTo>
                    <a:pt x="12450300" y="8413306"/>
                  </a:lnTo>
                  <a:lnTo>
                    <a:pt x="12419294" y="8444312"/>
                  </a:lnTo>
                  <a:lnTo>
                    <a:pt x="12384227" y="8470771"/>
                  </a:lnTo>
                  <a:lnTo>
                    <a:pt x="12345585" y="8492196"/>
                  </a:lnTo>
                  <a:lnTo>
                    <a:pt x="12303854" y="8508102"/>
                  </a:lnTo>
                  <a:lnTo>
                    <a:pt x="12259522" y="8518002"/>
                  </a:lnTo>
                  <a:lnTo>
                    <a:pt x="12213074" y="8521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3784600" cy="10287635"/>
            <a:chOff x="0" y="0"/>
            <a:chExt cx="3784600" cy="10287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784600" cy="4175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521970" cy="10287635"/>
            </a:xfrm>
            <a:custGeom>
              <a:avLst/>
              <a:gdLst/>
              <a:ahLst/>
              <a:cxnLst/>
              <a:rect l="l" t="t" r="r" b="b"/>
              <a:pathLst>
                <a:path w="521970" h="10287635">
                  <a:moveTo>
                    <a:pt x="521802" y="10287260"/>
                  </a:moveTo>
                  <a:lnTo>
                    <a:pt x="0" y="10287260"/>
                  </a:lnTo>
                  <a:lnTo>
                    <a:pt x="0" y="0"/>
                  </a:lnTo>
                  <a:lnTo>
                    <a:pt x="521802" y="0"/>
                  </a:lnTo>
                  <a:lnTo>
                    <a:pt x="521802" y="10287260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078283" y="1357271"/>
            <a:ext cx="12527915" cy="447675"/>
          </a:xfrm>
          <a:custGeom>
            <a:avLst/>
            <a:gdLst/>
            <a:ahLst/>
            <a:cxnLst/>
            <a:rect l="l" t="t" r="r" b="b"/>
            <a:pathLst>
              <a:path w="12527915" h="447675">
                <a:moveTo>
                  <a:pt x="12527348" y="447467"/>
                </a:moveTo>
                <a:lnTo>
                  <a:pt x="0" y="447467"/>
                </a:lnTo>
                <a:lnTo>
                  <a:pt x="0" y="0"/>
                </a:lnTo>
                <a:lnTo>
                  <a:pt x="12527348" y="0"/>
                </a:lnTo>
                <a:lnTo>
                  <a:pt x="12527348" y="447467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09271" y="266881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62450" y="111867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5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7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7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9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1" y="1030239"/>
                </a:lnTo>
                <a:close/>
              </a:path>
              <a:path w="1053465" h="1053465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1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488" y="5323376"/>
            <a:ext cx="2919255" cy="291925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16000" y="3042354"/>
            <a:ext cx="3851275" cy="12503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0" spc="-380">
                <a:solidFill>
                  <a:srgbClr val="4E2926"/>
                </a:solidFill>
                <a:latin typeface="Times New Roman"/>
                <a:cs typeface="Times New Roman"/>
              </a:rPr>
              <a:t>7</a:t>
            </a:r>
            <a:r>
              <a:rPr dirty="0" sz="8000" spc="-1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8000" spc="-11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8000" spc="-680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8000" spc="-565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8000" spc="114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8000" spc="-655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8000" spc="-45">
                <a:solidFill>
                  <a:srgbClr val="4E2926"/>
                </a:solidFill>
                <a:latin typeface="Times New Roman"/>
                <a:cs typeface="Times New Roman"/>
              </a:rPr>
              <a:t>u</a:t>
            </a:r>
            <a:r>
              <a:rPr dirty="0" sz="8000" spc="-28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8000" spc="1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endParaRPr sz="8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3804354"/>
            <a:ext cx="2915920" cy="12503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0" spc="-1160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8000" spc="-565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8000" spc="-300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8000" spc="-484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8000" spc="-16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8000" spc="-545">
                <a:solidFill>
                  <a:srgbClr val="4E2926"/>
                </a:solidFill>
                <a:latin typeface="Times New Roman"/>
                <a:cs typeface="Times New Roman"/>
              </a:rPr>
              <a:t>c</a:t>
            </a:r>
            <a:r>
              <a:rPr dirty="0" sz="8000" spc="-28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8000" spc="1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endParaRPr sz="8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68798" y="24137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1309" y="2076507"/>
            <a:ext cx="11601450" cy="685419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4400" spc="310">
                <a:latin typeface="Calibri"/>
                <a:cs typeface="Calibri"/>
              </a:rPr>
              <a:t>As</a:t>
            </a:r>
            <a:r>
              <a:rPr dirty="0" sz="4400" spc="-125">
                <a:latin typeface="Calibri"/>
                <a:cs typeface="Calibri"/>
              </a:rPr>
              <a:t> </a:t>
            </a:r>
            <a:r>
              <a:rPr dirty="0" sz="4400" spc="305">
                <a:latin typeface="Calibri"/>
                <a:cs typeface="Calibri"/>
              </a:rPr>
              <a:t>línguas</a:t>
            </a:r>
            <a:r>
              <a:rPr dirty="0" sz="4400" spc="-120">
                <a:latin typeface="Calibri"/>
                <a:cs typeface="Calibri"/>
              </a:rPr>
              <a:t> </a:t>
            </a:r>
            <a:r>
              <a:rPr dirty="0" sz="4400" spc="280">
                <a:latin typeface="Calibri"/>
                <a:cs typeface="Calibri"/>
              </a:rPr>
              <a:t>da</a:t>
            </a:r>
            <a:r>
              <a:rPr dirty="0" sz="4400" spc="-120">
                <a:latin typeface="Calibri"/>
                <a:cs typeface="Calibri"/>
              </a:rPr>
              <a:t> </a:t>
            </a:r>
            <a:r>
              <a:rPr dirty="0" sz="4400" spc="270">
                <a:latin typeface="Calibri"/>
                <a:cs typeface="Calibri"/>
              </a:rPr>
              <a:t>Bíblia</a:t>
            </a:r>
            <a:r>
              <a:rPr dirty="0" sz="4400" spc="-120">
                <a:latin typeface="Calibri"/>
                <a:cs typeface="Calibri"/>
              </a:rPr>
              <a:t> </a:t>
            </a:r>
            <a:r>
              <a:rPr dirty="0" sz="4400" spc="110">
                <a:latin typeface="Calibri"/>
                <a:cs typeface="Calibri"/>
              </a:rPr>
              <a:t>são: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u="heavy" sz="4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dirty="0" u="heavy" sz="4400" spc="-1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1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hebraico</a:t>
            </a:r>
            <a:r>
              <a:rPr dirty="0" sz="4400" spc="190">
                <a:latin typeface="Calibri"/>
                <a:cs typeface="Calibri"/>
              </a:rPr>
              <a:t>,</a:t>
            </a:r>
            <a:r>
              <a:rPr dirty="0" u="heavy" sz="4400" spc="-1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dirty="0" u="heavy" sz="4400" spc="-1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3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aramaico</a:t>
            </a:r>
            <a:r>
              <a:rPr dirty="0" u="heavy" sz="4400" spc="-1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dirty="0" u="heavy" sz="4400" spc="-1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dirty="0" u="heavy" sz="4400" spc="-1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1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grego.</a:t>
            </a:r>
            <a:endParaRPr sz="4400">
              <a:latin typeface="Calibri"/>
              <a:cs typeface="Calibri"/>
            </a:endParaRPr>
          </a:p>
          <a:p>
            <a:pPr algn="just" marL="12700" marR="5080">
              <a:lnSpc>
                <a:spcPct val="116500"/>
              </a:lnSpc>
              <a:spcBef>
                <a:spcPts val="4565"/>
              </a:spcBef>
            </a:pPr>
            <a:r>
              <a:rPr dirty="0" sz="4400" spc="365">
                <a:latin typeface="Calibri"/>
                <a:cs typeface="Calibri"/>
              </a:rPr>
              <a:t>A </a:t>
            </a:r>
            <a:r>
              <a:rPr dirty="0" sz="4400" spc="315">
                <a:latin typeface="Calibri"/>
                <a:cs typeface="Calibri"/>
              </a:rPr>
              <a:t>língua </a:t>
            </a:r>
            <a:r>
              <a:rPr dirty="0" sz="4400" spc="-60">
                <a:latin typeface="Calibri"/>
                <a:cs typeface="Calibri"/>
              </a:rPr>
              <a:t>é </a:t>
            </a:r>
            <a:r>
              <a:rPr dirty="0" sz="4400" spc="140">
                <a:latin typeface="Calibri"/>
                <a:cs typeface="Calibri"/>
              </a:rPr>
              <a:t>“um </a:t>
            </a:r>
            <a:r>
              <a:rPr dirty="0" sz="4400" spc="114">
                <a:latin typeface="Calibri"/>
                <a:cs typeface="Calibri"/>
              </a:rPr>
              <a:t>modelo </a:t>
            </a:r>
            <a:r>
              <a:rPr dirty="0" sz="4400" spc="235">
                <a:latin typeface="Calibri"/>
                <a:cs typeface="Calibri"/>
              </a:rPr>
              <a:t>interpretativo </a:t>
            </a:r>
            <a:r>
              <a:rPr dirty="0" sz="4400" spc="90">
                <a:latin typeface="Calibri"/>
                <a:cs typeface="Calibri"/>
              </a:rPr>
              <a:t>do </a:t>
            </a:r>
            <a:r>
              <a:rPr dirty="0" sz="4400" spc="275">
                <a:latin typeface="Calibri"/>
                <a:cs typeface="Calibri"/>
              </a:rPr>
              <a:t>real </a:t>
            </a:r>
            <a:r>
              <a:rPr dirty="0" sz="4400" spc="280">
                <a:latin typeface="Calibri"/>
                <a:cs typeface="Calibri"/>
              </a:rPr>
              <a:t> </a:t>
            </a:r>
            <a:r>
              <a:rPr dirty="0" sz="4400" spc="-55">
                <a:latin typeface="Calibri"/>
                <a:cs typeface="Calibri"/>
              </a:rPr>
              <a:t>e,</a:t>
            </a:r>
            <a:r>
              <a:rPr dirty="0" sz="4400" spc="-50">
                <a:latin typeface="Calibri"/>
                <a:cs typeface="Calibri"/>
              </a:rPr>
              <a:t> </a:t>
            </a:r>
            <a:r>
              <a:rPr dirty="0" sz="4400" spc="120">
                <a:latin typeface="Calibri"/>
                <a:cs typeface="Calibri"/>
              </a:rPr>
              <a:t>como</a:t>
            </a:r>
            <a:r>
              <a:rPr dirty="0" sz="4400" spc="1235">
                <a:latin typeface="Calibri"/>
                <a:cs typeface="Calibri"/>
              </a:rPr>
              <a:t> </a:t>
            </a:r>
            <a:r>
              <a:rPr dirty="0" sz="4400" spc="204">
                <a:latin typeface="Calibri"/>
                <a:cs typeface="Calibri"/>
              </a:rPr>
              <a:t>tal,</a:t>
            </a:r>
            <a:r>
              <a:rPr dirty="0" sz="4400" spc="210">
                <a:latin typeface="Calibri"/>
                <a:cs typeface="Calibri"/>
              </a:rPr>
              <a:t> </a:t>
            </a:r>
            <a:r>
              <a:rPr dirty="0" sz="4400" spc="285">
                <a:latin typeface="Calibri"/>
                <a:cs typeface="Calibri"/>
              </a:rPr>
              <a:t>configura</a:t>
            </a:r>
            <a:r>
              <a:rPr dirty="0" sz="4400" spc="290">
                <a:latin typeface="Calibri"/>
                <a:cs typeface="Calibri"/>
              </a:rPr>
              <a:t> </a:t>
            </a:r>
            <a:r>
              <a:rPr dirty="0" sz="4400" spc="320">
                <a:latin typeface="Calibri"/>
                <a:cs typeface="Calibri"/>
              </a:rPr>
              <a:t>as</a:t>
            </a:r>
            <a:r>
              <a:rPr dirty="0" sz="4400" spc="325">
                <a:latin typeface="Calibri"/>
                <a:cs typeface="Calibri"/>
              </a:rPr>
              <a:t> </a:t>
            </a:r>
            <a:r>
              <a:rPr dirty="0" sz="4400" spc="275">
                <a:latin typeface="Calibri"/>
                <a:cs typeface="Calibri"/>
              </a:rPr>
              <a:t>características </a:t>
            </a:r>
            <a:r>
              <a:rPr dirty="0" sz="4400" spc="280">
                <a:latin typeface="Calibri"/>
                <a:cs typeface="Calibri"/>
              </a:rPr>
              <a:t> </a:t>
            </a:r>
            <a:r>
              <a:rPr dirty="0" sz="4400" spc="254">
                <a:latin typeface="Calibri"/>
                <a:cs typeface="Calibri"/>
              </a:rPr>
              <a:t>espirituais </a:t>
            </a:r>
            <a:r>
              <a:rPr dirty="0" sz="4400" spc="60">
                <a:latin typeface="Calibri"/>
                <a:cs typeface="Calibri"/>
              </a:rPr>
              <a:t>de</a:t>
            </a:r>
            <a:r>
              <a:rPr dirty="0" sz="4400" spc="65">
                <a:latin typeface="Calibri"/>
                <a:cs typeface="Calibri"/>
              </a:rPr>
              <a:t> </a:t>
            </a:r>
            <a:r>
              <a:rPr dirty="0" sz="4400" spc="285">
                <a:latin typeface="Calibri"/>
                <a:cs typeface="Calibri"/>
              </a:rPr>
              <a:t>um </a:t>
            </a:r>
            <a:r>
              <a:rPr dirty="0" sz="4400" spc="120">
                <a:latin typeface="Calibri"/>
                <a:cs typeface="Calibri"/>
              </a:rPr>
              <a:t>povo, </a:t>
            </a:r>
            <a:r>
              <a:rPr dirty="0" sz="4400" spc="385">
                <a:latin typeface="Calibri"/>
                <a:cs typeface="Calibri"/>
              </a:rPr>
              <a:t>a </a:t>
            </a:r>
            <a:r>
              <a:rPr dirty="0" sz="4400" spc="305">
                <a:latin typeface="Calibri"/>
                <a:cs typeface="Calibri"/>
              </a:rPr>
              <a:t>sua </a:t>
            </a:r>
            <a:r>
              <a:rPr dirty="0" sz="4400" spc="210">
                <a:latin typeface="Calibri"/>
                <a:cs typeface="Calibri"/>
              </a:rPr>
              <a:t>sensibilidade </a:t>
            </a:r>
            <a:r>
              <a:rPr dirty="0" sz="4400" spc="215">
                <a:latin typeface="Calibri"/>
                <a:cs typeface="Calibri"/>
              </a:rPr>
              <a:t> </a:t>
            </a:r>
            <a:r>
              <a:rPr dirty="0" sz="4400" spc="165">
                <a:latin typeface="Calibri"/>
                <a:cs typeface="Calibri"/>
              </a:rPr>
              <a:t>com </a:t>
            </a:r>
            <a:r>
              <a:rPr dirty="0" sz="4400" spc="240">
                <a:latin typeface="Calibri"/>
                <a:cs typeface="Calibri"/>
              </a:rPr>
              <a:t>relação </a:t>
            </a:r>
            <a:r>
              <a:rPr dirty="0" sz="4400" spc="320">
                <a:latin typeface="Calibri"/>
                <a:cs typeface="Calibri"/>
              </a:rPr>
              <a:t>às </a:t>
            </a:r>
            <a:r>
              <a:rPr dirty="0" sz="4400" spc="190">
                <a:latin typeface="Calibri"/>
                <a:cs typeface="Calibri"/>
              </a:rPr>
              <a:t>coisas, </a:t>
            </a:r>
            <a:r>
              <a:rPr dirty="0" sz="4400" spc="150">
                <a:latin typeface="Calibri"/>
                <a:cs typeface="Calibri"/>
              </a:rPr>
              <a:t>reflete </a:t>
            </a:r>
            <a:r>
              <a:rPr dirty="0" sz="4400" spc="-60">
                <a:latin typeface="Calibri"/>
                <a:cs typeface="Calibri"/>
              </a:rPr>
              <a:t>e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 spc="130">
                <a:latin typeface="Calibri"/>
                <a:cs typeface="Calibri"/>
              </a:rPr>
              <a:t>supõe </a:t>
            </a:r>
            <a:r>
              <a:rPr dirty="0" sz="4400" spc="160">
                <a:latin typeface="Calibri"/>
                <a:cs typeface="Calibri"/>
              </a:rPr>
              <a:t>certo </a:t>
            </a:r>
            <a:r>
              <a:rPr dirty="0" sz="4400" spc="165">
                <a:latin typeface="Calibri"/>
                <a:cs typeface="Calibri"/>
              </a:rPr>
              <a:t> </a:t>
            </a:r>
            <a:r>
              <a:rPr dirty="0" sz="4400" spc="120">
                <a:latin typeface="Calibri"/>
                <a:cs typeface="Calibri"/>
              </a:rPr>
              <a:t>enfoque</a:t>
            </a:r>
            <a:r>
              <a:rPr dirty="0" sz="4400" spc="125">
                <a:latin typeface="Calibri"/>
                <a:cs typeface="Calibri"/>
              </a:rPr>
              <a:t> </a:t>
            </a:r>
            <a:r>
              <a:rPr dirty="0" sz="4400" spc="90">
                <a:latin typeface="Calibri"/>
                <a:cs typeface="Calibri"/>
              </a:rPr>
              <a:t>do</a:t>
            </a:r>
            <a:r>
              <a:rPr dirty="0" sz="4400" spc="95">
                <a:latin typeface="Calibri"/>
                <a:cs typeface="Calibri"/>
              </a:rPr>
              <a:t> </a:t>
            </a:r>
            <a:r>
              <a:rPr dirty="0" sz="4400" spc="215">
                <a:latin typeface="Calibri"/>
                <a:cs typeface="Calibri"/>
              </a:rPr>
              <a:t>mundo</a:t>
            </a:r>
            <a:r>
              <a:rPr dirty="0" sz="4400" spc="220">
                <a:latin typeface="Calibri"/>
                <a:cs typeface="Calibri"/>
              </a:rPr>
              <a:t> </a:t>
            </a:r>
            <a:r>
              <a:rPr dirty="0" sz="4400" spc="-60">
                <a:latin typeface="Calibri"/>
                <a:cs typeface="Calibri"/>
              </a:rPr>
              <a:t>e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 spc="280">
                <a:latin typeface="Calibri"/>
                <a:cs typeface="Calibri"/>
              </a:rPr>
              <a:t>da</a:t>
            </a:r>
            <a:r>
              <a:rPr dirty="0" sz="4400" spc="285">
                <a:latin typeface="Calibri"/>
                <a:cs typeface="Calibri"/>
              </a:rPr>
              <a:t> </a:t>
            </a:r>
            <a:r>
              <a:rPr dirty="0" sz="4400" spc="185">
                <a:latin typeface="Calibri"/>
                <a:cs typeface="Calibri"/>
              </a:rPr>
              <a:t>existência:</a:t>
            </a:r>
            <a:r>
              <a:rPr dirty="0" sz="4400" spc="190">
                <a:latin typeface="Calibri"/>
                <a:cs typeface="Calibri"/>
              </a:rPr>
              <a:t> </a:t>
            </a:r>
            <a:r>
              <a:rPr dirty="0" sz="4400" spc="320">
                <a:latin typeface="Calibri"/>
                <a:cs typeface="Calibri"/>
              </a:rPr>
              <a:t>numa </a:t>
            </a:r>
            <a:r>
              <a:rPr dirty="0" sz="4400" spc="325">
                <a:latin typeface="Calibri"/>
                <a:cs typeface="Calibri"/>
              </a:rPr>
              <a:t> </a:t>
            </a:r>
            <a:r>
              <a:rPr dirty="0" sz="4400" spc="295">
                <a:latin typeface="Calibri"/>
                <a:cs typeface="Calibri"/>
              </a:rPr>
              <a:t>palavra:</a:t>
            </a:r>
            <a:r>
              <a:rPr dirty="0" sz="4400" spc="-110">
                <a:latin typeface="Calibri"/>
                <a:cs typeface="Calibri"/>
              </a:rPr>
              <a:t> </a:t>
            </a:r>
            <a:r>
              <a:rPr dirty="0" sz="4400" spc="-105">
                <a:latin typeface="Calibri"/>
                <a:cs typeface="Calibri"/>
              </a:rPr>
              <a:t>“é</a:t>
            </a:r>
            <a:r>
              <a:rPr dirty="0" sz="4400" spc="-110">
                <a:latin typeface="Calibri"/>
                <a:cs typeface="Calibri"/>
              </a:rPr>
              <a:t> </a:t>
            </a:r>
            <a:r>
              <a:rPr dirty="0" sz="4400" spc="204">
                <a:latin typeface="Calibri"/>
                <a:cs typeface="Calibri"/>
              </a:rPr>
              <a:t>expressão</a:t>
            </a:r>
            <a:r>
              <a:rPr dirty="0" sz="4400" spc="-110">
                <a:latin typeface="Calibri"/>
                <a:cs typeface="Calibri"/>
              </a:rPr>
              <a:t> </a:t>
            </a:r>
            <a:r>
              <a:rPr dirty="0" sz="4400" spc="280">
                <a:latin typeface="Calibri"/>
                <a:cs typeface="Calibri"/>
              </a:rPr>
              <a:t>da</a:t>
            </a:r>
            <a:r>
              <a:rPr dirty="0" sz="4400" spc="-110">
                <a:latin typeface="Calibri"/>
                <a:cs typeface="Calibri"/>
              </a:rPr>
              <a:t> </a:t>
            </a:r>
            <a:r>
              <a:rPr dirty="0" sz="4400" spc="300">
                <a:latin typeface="Calibri"/>
                <a:cs typeface="Calibri"/>
              </a:rPr>
              <a:t>cultura</a:t>
            </a:r>
            <a:r>
              <a:rPr dirty="0" sz="4400" spc="-110">
                <a:latin typeface="Calibri"/>
                <a:cs typeface="Calibri"/>
              </a:rPr>
              <a:t> </a:t>
            </a:r>
            <a:r>
              <a:rPr dirty="0" sz="4400" spc="60">
                <a:latin typeface="Calibri"/>
                <a:cs typeface="Calibri"/>
              </a:rPr>
              <a:t>de</a:t>
            </a:r>
            <a:r>
              <a:rPr dirty="0" sz="4400" spc="-110">
                <a:latin typeface="Calibri"/>
                <a:cs typeface="Calibri"/>
              </a:rPr>
              <a:t> </a:t>
            </a:r>
            <a:r>
              <a:rPr dirty="0" sz="4400" spc="285">
                <a:latin typeface="Calibri"/>
                <a:cs typeface="Calibri"/>
              </a:rPr>
              <a:t>um</a:t>
            </a:r>
            <a:r>
              <a:rPr dirty="0" sz="4400" spc="-114">
                <a:latin typeface="Calibri"/>
                <a:cs typeface="Calibri"/>
              </a:rPr>
              <a:t> </a:t>
            </a:r>
            <a:r>
              <a:rPr dirty="0" sz="4400" spc="55">
                <a:latin typeface="Calibri"/>
                <a:cs typeface="Calibri"/>
              </a:rPr>
              <a:t>povo”.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3763" y="1357272"/>
            <a:ext cx="13225144" cy="8930005"/>
            <a:chOff x="4383763" y="1357272"/>
            <a:chExt cx="13225144" cy="893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63" y="6916958"/>
              <a:ext cx="4787900" cy="33700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8451" y="8860657"/>
              <a:ext cx="10229849" cy="1166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78283" y="1357272"/>
              <a:ext cx="12515850" cy="8521700"/>
            </a:xfrm>
            <a:custGeom>
              <a:avLst/>
              <a:gdLst/>
              <a:ahLst/>
              <a:cxnLst/>
              <a:rect l="l" t="t" r="r" b="b"/>
              <a:pathLst>
                <a:path w="12515850" h="8521700">
                  <a:moveTo>
                    <a:pt x="12213075" y="8521410"/>
                  </a:moveTo>
                  <a:lnTo>
                    <a:pt x="314322" y="8521410"/>
                  </a:lnTo>
                  <a:lnTo>
                    <a:pt x="267876" y="8518002"/>
                  </a:lnTo>
                  <a:lnTo>
                    <a:pt x="223543" y="8508102"/>
                  </a:lnTo>
                  <a:lnTo>
                    <a:pt x="181813" y="8492196"/>
                  </a:lnTo>
                  <a:lnTo>
                    <a:pt x="143171" y="8470771"/>
                  </a:lnTo>
                  <a:lnTo>
                    <a:pt x="108104" y="8444312"/>
                  </a:lnTo>
                  <a:lnTo>
                    <a:pt x="77098" y="8413306"/>
                  </a:lnTo>
                  <a:lnTo>
                    <a:pt x="50639" y="8378239"/>
                  </a:lnTo>
                  <a:lnTo>
                    <a:pt x="29214" y="8339597"/>
                  </a:lnTo>
                  <a:lnTo>
                    <a:pt x="13308" y="8297867"/>
                  </a:lnTo>
                  <a:lnTo>
                    <a:pt x="3408" y="8253534"/>
                  </a:lnTo>
                  <a:lnTo>
                    <a:pt x="0" y="8207085"/>
                  </a:lnTo>
                  <a:lnTo>
                    <a:pt x="0" y="314324"/>
                  </a:lnTo>
                  <a:lnTo>
                    <a:pt x="3408" y="267876"/>
                  </a:lnTo>
                  <a:lnTo>
                    <a:pt x="13308" y="223543"/>
                  </a:lnTo>
                  <a:lnTo>
                    <a:pt x="29214" y="181813"/>
                  </a:lnTo>
                  <a:lnTo>
                    <a:pt x="50639" y="143171"/>
                  </a:lnTo>
                  <a:lnTo>
                    <a:pt x="77098" y="108104"/>
                  </a:lnTo>
                  <a:lnTo>
                    <a:pt x="108104" y="77098"/>
                  </a:lnTo>
                  <a:lnTo>
                    <a:pt x="143171" y="50639"/>
                  </a:lnTo>
                  <a:lnTo>
                    <a:pt x="181813" y="29213"/>
                  </a:lnTo>
                  <a:lnTo>
                    <a:pt x="223543" y="13308"/>
                  </a:lnTo>
                  <a:lnTo>
                    <a:pt x="267876" y="3407"/>
                  </a:lnTo>
                  <a:lnTo>
                    <a:pt x="314322" y="0"/>
                  </a:lnTo>
                  <a:lnTo>
                    <a:pt x="12213075" y="0"/>
                  </a:lnTo>
                  <a:lnTo>
                    <a:pt x="12259522" y="3407"/>
                  </a:lnTo>
                  <a:lnTo>
                    <a:pt x="12303854" y="13308"/>
                  </a:lnTo>
                  <a:lnTo>
                    <a:pt x="12345585" y="29213"/>
                  </a:lnTo>
                  <a:lnTo>
                    <a:pt x="12384227" y="50639"/>
                  </a:lnTo>
                  <a:lnTo>
                    <a:pt x="12419294" y="77098"/>
                  </a:lnTo>
                  <a:lnTo>
                    <a:pt x="12450300" y="108104"/>
                  </a:lnTo>
                  <a:lnTo>
                    <a:pt x="12476759" y="143171"/>
                  </a:lnTo>
                  <a:lnTo>
                    <a:pt x="12498185" y="181813"/>
                  </a:lnTo>
                  <a:lnTo>
                    <a:pt x="12514091" y="223543"/>
                  </a:lnTo>
                  <a:lnTo>
                    <a:pt x="12515821" y="231292"/>
                  </a:lnTo>
                  <a:lnTo>
                    <a:pt x="12515821" y="8290117"/>
                  </a:lnTo>
                  <a:lnTo>
                    <a:pt x="12498185" y="8339597"/>
                  </a:lnTo>
                  <a:lnTo>
                    <a:pt x="12476759" y="8378239"/>
                  </a:lnTo>
                  <a:lnTo>
                    <a:pt x="12450300" y="8413306"/>
                  </a:lnTo>
                  <a:lnTo>
                    <a:pt x="12419294" y="8444312"/>
                  </a:lnTo>
                  <a:lnTo>
                    <a:pt x="12384227" y="8470771"/>
                  </a:lnTo>
                  <a:lnTo>
                    <a:pt x="12345585" y="8492196"/>
                  </a:lnTo>
                  <a:lnTo>
                    <a:pt x="12303854" y="8508102"/>
                  </a:lnTo>
                  <a:lnTo>
                    <a:pt x="12259522" y="8518002"/>
                  </a:lnTo>
                  <a:lnTo>
                    <a:pt x="12213075" y="8521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3784600" cy="10287635"/>
            <a:chOff x="0" y="0"/>
            <a:chExt cx="3784600" cy="10287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784600" cy="4175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521970" cy="10287635"/>
            </a:xfrm>
            <a:custGeom>
              <a:avLst/>
              <a:gdLst/>
              <a:ahLst/>
              <a:cxnLst/>
              <a:rect l="l" t="t" r="r" b="b"/>
              <a:pathLst>
                <a:path w="521970" h="10287635">
                  <a:moveTo>
                    <a:pt x="521802" y="10287260"/>
                  </a:moveTo>
                  <a:lnTo>
                    <a:pt x="0" y="10287260"/>
                  </a:lnTo>
                  <a:lnTo>
                    <a:pt x="0" y="0"/>
                  </a:lnTo>
                  <a:lnTo>
                    <a:pt x="521802" y="0"/>
                  </a:lnTo>
                  <a:lnTo>
                    <a:pt x="521802" y="10287260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078283" y="1357272"/>
            <a:ext cx="12527915" cy="447675"/>
          </a:xfrm>
          <a:custGeom>
            <a:avLst/>
            <a:gdLst/>
            <a:ahLst/>
            <a:cxnLst/>
            <a:rect l="l" t="t" r="r" b="b"/>
            <a:pathLst>
              <a:path w="12527915" h="447675">
                <a:moveTo>
                  <a:pt x="12527348" y="447467"/>
                </a:moveTo>
                <a:lnTo>
                  <a:pt x="0" y="447467"/>
                </a:lnTo>
                <a:lnTo>
                  <a:pt x="0" y="0"/>
                </a:lnTo>
                <a:lnTo>
                  <a:pt x="12527348" y="0"/>
                </a:lnTo>
                <a:lnTo>
                  <a:pt x="12527348" y="447467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09271" y="266881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62450" y="111868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5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4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7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7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9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1" y="1030239"/>
                </a:lnTo>
                <a:close/>
              </a:path>
              <a:path w="1053465" h="1053465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488" y="5323376"/>
            <a:ext cx="2919255" cy="291925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16000" y="3042354"/>
            <a:ext cx="3851275" cy="12503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0" spc="-380">
                <a:solidFill>
                  <a:srgbClr val="4E2926"/>
                </a:solidFill>
                <a:latin typeface="Times New Roman"/>
                <a:cs typeface="Times New Roman"/>
              </a:rPr>
              <a:t>7</a:t>
            </a:r>
            <a:r>
              <a:rPr dirty="0" sz="8000" spc="-1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8000" spc="-11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8000" spc="-680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8000" spc="-565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8000" spc="114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8000" spc="-655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8000" spc="-45">
                <a:solidFill>
                  <a:srgbClr val="4E2926"/>
                </a:solidFill>
                <a:latin typeface="Times New Roman"/>
                <a:cs typeface="Times New Roman"/>
              </a:rPr>
              <a:t>u</a:t>
            </a:r>
            <a:r>
              <a:rPr dirty="0" sz="8000" spc="-28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8000" spc="1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endParaRPr sz="8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3804354"/>
            <a:ext cx="2915920" cy="12503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0" spc="-1160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8000" spc="-565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8000" spc="-300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8000" spc="-484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8000" spc="-16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8000" spc="-545">
                <a:solidFill>
                  <a:srgbClr val="4E2926"/>
                </a:solidFill>
                <a:latin typeface="Times New Roman"/>
                <a:cs typeface="Times New Roman"/>
              </a:rPr>
              <a:t>c</a:t>
            </a:r>
            <a:r>
              <a:rPr dirty="0" sz="8000" spc="-285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8000" spc="1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endParaRPr sz="8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68798" y="24137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64200" y="5856109"/>
            <a:ext cx="11365865" cy="47625"/>
          </a:xfrm>
          <a:custGeom>
            <a:avLst/>
            <a:gdLst/>
            <a:ahLst/>
            <a:cxnLst/>
            <a:rect l="l" t="t" r="r" b="b"/>
            <a:pathLst>
              <a:path w="11365865" h="47625">
                <a:moveTo>
                  <a:pt x="11365649" y="0"/>
                </a:moveTo>
                <a:lnTo>
                  <a:pt x="11365649" y="0"/>
                </a:lnTo>
                <a:lnTo>
                  <a:pt x="0" y="0"/>
                </a:lnTo>
                <a:lnTo>
                  <a:pt x="0" y="47498"/>
                </a:lnTo>
                <a:lnTo>
                  <a:pt x="11365649" y="47498"/>
                </a:lnTo>
                <a:lnTo>
                  <a:pt x="11365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850490" y="6618109"/>
            <a:ext cx="8279765" cy="47625"/>
          </a:xfrm>
          <a:custGeom>
            <a:avLst/>
            <a:gdLst/>
            <a:ahLst/>
            <a:cxnLst/>
            <a:rect l="l" t="t" r="r" b="b"/>
            <a:pathLst>
              <a:path w="8279765" h="47625">
                <a:moveTo>
                  <a:pt x="8279358" y="0"/>
                </a:moveTo>
                <a:lnTo>
                  <a:pt x="8279358" y="0"/>
                </a:lnTo>
                <a:lnTo>
                  <a:pt x="0" y="0"/>
                </a:lnTo>
                <a:lnTo>
                  <a:pt x="0" y="47625"/>
                </a:lnTo>
                <a:lnTo>
                  <a:pt x="8279358" y="47625"/>
                </a:lnTo>
                <a:lnTo>
                  <a:pt x="8279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36752" y="7380109"/>
            <a:ext cx="10093325" cy="47625"/>
          </a:xfrm>
          <a:custGeom>
            <a:avLst/>
            <a:gdLst/>
            <a:ahLst/>
            <a:cxnLst/>
            <a:rect l="l" t="t" r="r" b="b"/>
            <a:pathLst>
              <a:path w="10093325" h="47625">
                <a:moveTo>
                  <a:pt x="10093096" y="0"/>
                </a:moveTo>
                <a:lnTo>
                  <a:pt x="10093096" y="0"/>
                </a:lnTo>
                <a:lnTo>
                  <a:pt x="0" y="0"/>
                </a:lnTo>
                <a:lnTo>
                  <a:pt x="0" y="47625"/>
                </a:lnTo>
                <a:lnTo>
                  <a:pt x="10093096" y="47625"/>
                </a:lnTo>
                <a:lnTo>
                  <a:pt x="10093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541309" y="2114040"/>
            <a:ext cx="11601450" cy="535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300"/>
              </a:lnSpc>
              <a:spcBef>
                <a:spcPts val="95"/>
              </a:spcBef>
            </a:pPr>
            <a:r>
              <a:rPr dirty="0" sz="4300" spc="185">
                <a:latin typeface="Calibri"/>
                <a:cs typeface="Calibri"/>
              </a:rPr>
              <a:t>Outro</a:t>
            </a:r>
            <a:r>
              <a:rPr dirty="0" sz="4300" spc="190">
                <a:latin typeface="Calibri"/>
                <a:cs typeface="Calibri"/>
              </a:rPr>
              <a:t> </a:t>
            </a:r>
            <a:r>
              <a:rPr dirty="0" sz="4300" spc="160">
                <a:latin typeface="Calibri"/>
                <a:cs typeface="Calibri"/>
              </a:rPr>
              <a:t>aspecto</a:t>
            </a:r>
            <a:r>
              <a:rPr dirty="0" sz="4300" spc="165">
                <a:latin typeface="Calibri"/>
                <a:cs typeface="Calibri"/>
              </a:rPr>
              <a:t> </a:t>
            </a:r>
            <a:r>
              <a:rPr dirty="0" sz="4300" spc="235">
                <a:latin typeface="Calibri"/>
                <a:cs typeface="Calibri"/>
              </a:rPr>
              <a:t>indispensável</a:t>
            </a:r>
            <a:r>
              <a:rPr dirty="0" sz="4300" spc="240">
                <a:latin typeface="Calibri"/>
                <a:cs typeface="Calibri"/>
              </a:rPr>
              <a:t> </a:t>
            </a:r>
            <a:r>
              <a:rPr dirty="0" sz="4300" spc="350">
                <a:latin typeface="Calibri"/>
                <a:cs typeface="Calibri"/>
              </a:rPr>
              <a:t>para</a:t>
            </a:r>
            <a:r>
              <a:rPr dirty="0" sz="4300" spc="355">
                <a:latin typeface="Calibri"/>
                <a:cs typeface="Calibri"/>
              </a:rPr>
              <a:t> </a:t>
            </a:r>
            <a:r>
              <a:rPr dirty="0" sz="4300" spc="375">
                <a:latin typeface="Calibri"/>
                <a:cs typeface="Calibri"/>
              </a:rPr>
              <a:t>a </a:t>
            </a:r>
            <a:r>
              <a:rPr dirty="0" sz="4300" spc="380">
                <a:latin typeface="Calibri"/>
                <a:cs typeface="Calibri"/>
              </a:rPr>
              <a:t> </a:t>
            </a:r>
            <a:r>
              <a:rPr dirty="0" sz="4300" spc="175">
                <a:latin typeface="Calibri"/>
                <a:cs typeface="Calibri"/>
              </a:rPr>
              <a:t>compreensão</a:t>
            </a:r>
            <a:r>
              <a:rPr dirty="0" sz="4300" spc="180">
                <a:latin typeface="Calibri"/>
                <a:cs typeface="Calibri"/>
              </a:rPr>
              <a:t> </a:t>
            </a:r>
            <a:r>
              <a:rPr dirty="0" sz="4300" spc="204">
                <a:latin typeface="Calibri"/>
                <a:cs typeface="Calibri"/>
              </a:rPr>
              <a:t>são</a:t>
            </a:r>
            <a:r>
              <a:rPr dirty="0" sz="4300" spc="210">
                <a:latin typeface="Calibri"/>
                <a:cs typeface="Calibri"/>
              </a:rPr>
              <a:t> </a:t>
            </a:r>
            <a:r>
              <a:rPr dirty="0" sz="4300" spc="315">
                <a:latin typeface="Calibri"/>
                <a:cs typeface="Calibri"/>
              </a:rPr>
              <a:t>as</a:t>
            </a:r>
            <a:r>
              <a:rPr dirty="0" sz="4300" spc="320">
                <a:latin typeface="Calibri"/>
                <a:cs typeface="Calibri"/>
              </a:rPr>
              <a:t> </a:t>
            </a:r>
            <a:r>
              <a:rPr dirty="0" u="heavy" sz="4300" spc="2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formas</a:t>
            </a:r>
            <a:r>
              <a:rPr dirty="0" u="heavy" sz="4300" spc="2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300" spc="2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literárias </a:t>
            </a:r>
            <a:r>
              <a:rPr dirty="0" sz="4300" spc="295">
                <a:latin typeface="Calibri"/>
                <a:cs typeface="Calibri"/>
              </a:rPr>
              <a:t> </a:t>
            </a:r>
            <a:r>
              <a:rPr dirty="0" sz="4300" spc="135">
                <a:latin typeface="Calibri"/>
                <a:cs typeface="Calibri"/>
              </a:rPr>
              <a:t>presentes. </a:t>
            </a:r>
            <a:r>
              <a:rPr dirty="0" sz="4300" spc="200">
                <a:latin typeface="Calibri"/>
                <a:cs typeface="Calibri"/>
              </a:rPr>
              <a:t>Pesquisadores </a:t>
            </a:r>
            <a:r>
              <a:rPr dirty="0" sz="4300" spc="170">
                <a:latin typeface="Calibri"/>
                <a:cs typeface="Calibri"/>
              </a:rPr>
              <a:t>definem </a:t>
            </a:r>
            <a:r>
              <a:rPr dirty="0" sz="4300" spc="125">
                <a:latin typeface="Calibri"/>
                <a:cs typeface="Calibri"/>
              </a:rPr>
              <a:t>os </a:t>
            </a:r>
            <a:r>
              <a:rPr dirty="0" sz="4300" spc="175">
                <a:latin typeface="Calibri"/>
                <a:cs typeface="Calibri"/>
              </a:rPr>
              <a:t>gêneros </a:t>
            </a:r>
            <a:r>
              <a:rPr dirty="0" sz="4300" spc="180">
                <a:latin typeface="Calibri"/>
                <a:cs typeface="Calibri"/>
              </a:rPr>
              <a:t> </a:t>
            </a:r>
            <a:r>
              <a:rPr dirty="0" sz="4300" spc="254">
                <a:latin typeface="Calibri"/>
                <a:cs typeface="Calibri"/>
              </a:rPr>
              <a:t>literários</a:t>
            </a:r>
            <a:r>
              <a:rPr dirty="0" sz="4300" spc="-114">
                <a:latin typeface="Calibri"/>
                <a:cs typeface="Calibri"/>
              </a:rPr>
              <a:t> </a:t>
            </a:r>
            <a:r>
              <a:rPr dirty="0" sz="4300" spc="345">
                <a:latin typeface="Calibri"/>
                <a:cs typeface="Calibri"/>
              </a:rPr>
              <a:t>na</a:t>
            </a:r>
            <a:r>
              <a:rPr dirty="0" sz="4300" spc="-114">
                <a:latin typeface="Calibri"/>
                <a:cs typeface="Calibri"/>
              </a:rPr>
              <a:t> </a:t>
            </a:r>
            <a:r>
              <a:rPr dirty="0" sz="4300" spc="265">
                <a:latin typeface="Calibri"/>
                <a:cs typeface="Calibri"/>
              </a:rPr>
              <a:t>Bíblia</a:t>
            </a:r>
            <a:r>
              <a:rPr dirty="0" sz="4300" spc="-114">
                <a:latin typeface="Calibri"/>
                <a:cs typeface="Calibri"/>
              </a:rPr>
              <a:t> </a:t>
            </a:r>
            <a:r>
              <a:rPr dirty="0" sz="4300" spc="225">
                <a:latin typeface="Calibri"/>
                <a:cs typeface="Calibri"/>
              </a:rPr>
              <a:t>subdivididos</a:t>
            </a:r>
            <a:r>
              <a:rPr dirty="0" sz="4300" spc="-114">
                <a:latin typeface="Calibri"/>
                <a:cs typeface="Calibri"/>
              </a:rPr>
              <a:t> </a:t>
            </a:r>
            <a:r>
              <a:rPr dirty="0" sz="4300" spc="10">
                <a:latin typeface="Calibri"/>
                <a:cs typeface="Calibri"/>
              </a:rPr>
              <a:t>em:</a:t>
            </a:r>
            <a:endParaRPr sz="4300">
              <a:latin typeface="Calibri"/>
              <a:cs typeface="Calibri"/>
            </a:endParaRPr>
          </a:p>
          <a:p>
            <a:pPr algn="just" marL="12700" marR="5080">
              <a:lnSpc>
                <a:spcPts val="6000"/>
              </a:lnSpc>
              <a:spcBef>
                <a:spcPts val="140"/>
              </a:spcBef>
            </a:pPr>
            <a:r>
              <a:rPr dirty="0" sz="4300" spc="204">
                <a:latin typeface="Calibri"/>
                <a:cs typeface="Calibri"/>
              </a:rPr>
              <a:t>prosa,</a:t>
            </a:r>
            <a:r>
              <a:rPr dirty="0" sz="4300" spc="210">
                <a:latin typeface="Calibri"/>
                <a:cs typeface="Calibri"/>
              </a:rPr>
              <a:t> </a:t>
            </a:r>
            <a:r>
              <a:rPr dirty="0" sz="4300" spc="140">
                <a:latin typeface="Calibri"/>
                <a:cs typeface="Calibri"/>
              </a:rPr>
              <a:t>ditos,</a:t>
            </a:r>
            <a:r>
              <a:rPr dirty="0" sz="4300" spc="145">
                <a:latin typeface="Calibri"/>
                <a:cs typeface="Calibri"/>
              </a:rPr>
              <a:t> </a:t>
            </a:r>
            <a:r>
              <a:rPr dirty="0" sz="4300" spc="195">
                <a:latin typeface="Calibri"/>
                <a:cs typeface="Calibri"/>
              </a:rPr>
              <a:t>cânticos,</a:t>
            </a:r>
            <a:r>
              <a:rPr dirty="0" sz="4300" spc="1365">
                <a:latin typeface="Calibri"/>
                <a:cs typeface="Calibri"/>
              </a:rPr>
              <a:t> </a:t>
            </a:r>
            <a:r>
              <a:rPr dirty="0" sz="4300" spc="140">
                <a:latin typeface="Calibri"/>
                <a:cs typeface="Calibri"/>
              </a:rPr>
              <a:t>poesia,</a:t>
            </a:r>
            <a:r>
              <a:rPr dirty="0" sz="4300" spc="145">
                <a:latin typeface="Calibri"/>
                <a:cs typeface="Calibri"/>
              </a:rPr>
              <a:t> </a:t>
            </a:r>
            <a:r>
              <a:rPr dirty="0" sz="4300" spc="235">
                <a:latin typeface="Calibri"/>
                <a:cs typeface="Calibri"/>
              </a:rPr>
              <a:t>narrações, </a:t>
            </a:r>
            <a:r>
              <a:rPr dirty="0" sz="4300" spc="240">
                <a:latin typeface="Calibri"/>
                <a:cs typeface="Calibri"/>
              </a:rPr>
              <a:t> </a:t>
            </a:r>
            <a:r>
              <a:rPr dirty="0" u="heavy" sz="4300" spc="2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literatura</a:t>
            </a:r>
            <a:r>
              <a:rPr dirty="0" u="heavy" sz="4300" spc="2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4300" spc="185">
                <a:latin typeface="Calibri"/>
                <a:cs typeface="Calibri"/>
              </a:rPr>
              <a:t>profética,</a:t>
            </a:r>
            <a:r>
              <a:rPr dirty="0" sz="4300" spc="190">
                <a:latin typeface="Calibri"/>
                <a:cs typeface="Calibri"/>
              </a:rPr>
              <a:t> </a:t>
            </a:r>
            <a:r>
              <a:rPr dirty="0" sz="4300" spc="175">
                <a:latin typeface="Calibri"/>
                <a:cs typeface="Calibri"/>
              </a:rPr>
              <a:t>gêneros </a:t>
            </a:r>
            <a:r>
              <a:rPr dirty="0" sz="4300" spc="180">
                <a:latin typeface="Calibri"/>
                <a:cs typeface="Calibri"/>
              </a:rPr>
              <a:t> </a:t>
            </a:r>
            <a:r>
              <a:rPr dirty="0" sz="4300" spc="225">
                <a:latin typeface="Calibri"/>
                <a:cs typeface="Calibri"/>
              </a:rPr>
              <a:t>sapienciais, </a:t>
            </a:r>
            <a:r>
              <a:rPr dirty="0" sz="4300" spc="229">
                <a:latin typeface="Calibri"/>
                <a:cs typeface="Calibri"/>
              </a:rPr>
              <a:t> </a:t>
            </a:r>
            <a:r>
              <a:rPr dirty="0" u="heavy" sz="4300" spc="1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hinos</a:t>
            </a:r>
            <a:r>
              <a:rPr dirty="0" sz="4300" spc="185">
                <a:latin typeface="Calibri"/>
                <a:cs typeface="Calibri"/>
              </a:rPr>
              <a:t>,</a:t>
            </a:r>
            <a:r>
              <a:rPr dirty="0" sz="4300" spc="660">
                <a:latin typeface="Calibri"/>
                <a:cs typeface="Calibri"/>
              </a:rPr>
              <a:t> </a:t>
            </a:r>
            <a:r>
              <a:rPr dirty="0" sz="4300" spc="200">
                <a:latin typeface="Calibri"/>
                <a:cs typeface="Calibri"/>
              </a:rPr>
              <a:t>salmos,</a:t>
            </a:r>
            <a:r>
              <a:rPr dirty="0" sz="4300" spc="645">
                <a:latin typeface="Calibri"/>
                <a:cs typeface="Calibri"/>
              </a:rPr>
              <a:t> </a:t>
            </a:r>
            <a:r>
              <a:rPr dirty="0" sz="4300" spc="215">
                <a:latin typeface="Calibri"/>
                <a:cs typeface="Calibri"/>
              </a:rPr>
              <a:t>evangelhos</a:t>
            </a:r>
            <a:r>
              <a:rPr dirty="0" sz="4300" spc="630">
                <a:latin typeface="Calibri"/>
                <a:cs typeface="Calibri"/>
              </a:rPr>
              <a:t> </a:t>
            </a:r>
            <a:r>
              <a:rPr dirty="0" sz="4300" spc="170">
                <a:latin typeface="Calibri"/>
                <a:cs typeface="Calibri"/>
              </a:rPr>
              <a:t>sinóticos,</a:t>
            </a:r>
            <a:r>
              <a:rPr dirty="0" sz="4300" spc="675">
                <a:latin typeface="Calibri"/>
                <a:cs typeface="Calibri"/>
              </a:rPr>
              <a:t> </a:t>
            </a:r>
            <a:r>
              <a:rPr dirty="0" sz="4300" spc="260">
                <a:latin typeface="Calibri"/>
                <a:cs typeface="Calibri"/>
              </a:rPr>
              <a:t>cartas,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85086" y="8142109"/>
            <a:ext cx="8545195" cy="47625"/>
          </a:xfrm>
          <a:custGeom>
            <a:avLst/>
            <a:gdLst/>
            <a:ahLst/>
            <a:cxnLst/>
            <a:rect l="l" t="t" r="r" b="b"/>
            <a:pathLst>
              <a:path w="8545194" h="47625">
                <a:moveTo>
                  <a:pt x="8544763" y="0"/>
                </a:moveTo>
                <a:lnTo>
                  <a:pt x="8544763" y="0"/>
                </a:lnTo>
                <a:lnTo>
                  <a:pt x="0" y="0"/>
                </a:lnTo>
                <a:lnTo>
                  <a:pt x="0" y="47625"/>
                </a:lnTo>
                <a:lnTo>
                  <a:pt x="8544763" y="47625"/>
                </a:lnTo>
                <a:lnTo>
                  <a:pt x="8544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541309" y="7448040"/>
            <a:ext cx="11601450" cy="154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  <a:tabLst>
                <a:tab pos="1370330" algn="l"/>
                <a:tab pos="2523490" algn="l"/>
                <a:tab pos="5309235" algn="l"/>
                <a:tab pos="8237220" algn="l"/>
                <a:tab pos="9119870" algn="l"/>
                <a:tab pos="10311130" algn="l"/>
              </a:tabLst>
            </a:pPr>
            <a:r>
              <a:rPr dirty="0" u="heavy" sz="4300" spc="3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z="4300" spc="1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dirty="0" u="heavy" sz="43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dirty="0" u="heavy" sz="4300" spc="25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dirty="0" u="heavy" sz="43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4300" spc="1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dirty="0" u="heavy" sz="43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dirty="0" u="heavy" sz="4300" spc="25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dirty="0" u="heavy" sz="43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4300" spc="3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sz="4300" spc="175">
                <a:latin typeface="Calibri"/>
                <a:cs typeface="Calibri"/>
              </a:rPr>
              <a:t>p</a:t>
            </a:r>
            <a:r>
              <a:rPr dirty="0" sz="4300" spc="-5">
                <a:latin typeface="Calibri"/>
                <a:cs typeface="Calibri"/>
              </a:rPr>
              <a:t>ó</a:t>
            </a:r>
            <a:r>
              <a:rPr dirty="0" sz="4300" spc="250">
                <a:latin typeface="Calibri"/>
                <a:cs typeface="Calibri"/>
              </a:rPr>
              <a:t>s</a:t>
            </a:r>
            <a:r>
              <a:rPr dirty="0" sz="4300" spc="175">
                <a:latin typeface="Calibri"/>
                <a:cs typeface="Calibri"/>
              </a:rPr>
              <a:t>t</a:t>
            </a:r>
            <a:r>
              <a:rPr dirty="0" sz="4300" spc="-5">
                <a:latin typeface="Calibri"/>
                <a:cs typeface="Calibri"/>
              </a:rPr>
              <a:t>o</a:t>
            </a:r>
            <a:r>
              <a:rPr dirty="0" sz="4300" spc="290">
                <a:latin typeface="Calibri"/>
                <a:cs typeface="Calibri"/>
              </a:rPr>
              <a:t>l</a:t>
            </a:r>
            <a:r>
              <a:rPr dirty="0" sz="4300" spc="-5">
                <a:latin typeface="Calibri"/>
                <a:cs typeface="Calibri"/>
              </a:rPr>
              <a:t>o</a:t>
            </a:r>
            <a:r>
              <a:rPr dirty="0" sz="4300" spc="250">
                <a:latin typeface="Calibri"/>
                <a:cs typeface="Calibri"/>
              </a:rPr>
              <a:t>s</a:t>
            </a:r>
            <a:r>
              <a:rPr dirty="0" sz="4300" spc="-40">
                <a:latin typeface="Calibri"/>
                <a:cs typeface="Calibri"/>
              </a:rPr>
              <a:t>,</a:t>
            </a:r>
            <a:r>
              <a:rPr dirty="0" sz="4300">
                <a:latin typeface="Calibri"/>
                <a:cs typeface="Calibri"/>
              </a:rPr>
              <a:t>	</a:t>
            </a:r>
            <a:r>
              <a:rPr dirty="0" sz="4300" spc="370">
                <a:latin typeface="Calibri"/>
                <a:cs typeface="Calibri"/>
              </a:rPr>
              <a:t>a</a:t>
            </a:r>
            <a:r>
              <a:rPr dirty="0" sz="4300" spc="175">
                <a:latin typeface="Calibri"/>
                <a:cs typeface="Calibri"/>
              </a:rPr>
              <a:t>p</a:t>
            </a:r>
            <a:r>
              <a:rPr dirty="0" sz="4300" spc="-5">
                <a:latin typeface="Calibri"/>
                <a:cs typeface="Calibri"/>
              </a:rPr>
              <a:t>o</a:t>
            </a:r>
            <a:r>
              <a:rPr dirty="0" sz="4300" spc="200">
                <a:latin typeface="Calibri"/>
                <a:cs typeface="Calibri"/>
              </a:rPr>
              <a:t>c</a:t>
            </a:r>
            <a:r>
              <a:rPr dirty="0" sz="4300" spc="370">
                <a:latin typeface="Calibri"/>
                <a:cs typeface="Calibri"/>
              </a:rPr>
              <a:t>a</a:t>
            </a:r>
            <a:r>
              <a:rPr dirty="0" sz="4300" spc="290">
                <a:latin typeface="Calibri"/>
                <a:cs typeface="Calibri"/>
              </a:rPr>
              <a:t>l</a:t>
            </a:r>
            <a:r>
              <a:rPr dirty="0" sz="4300" spc="285">
                <a:latin typeface="Calibri"/>
                <a:cs typeface="Calibri"/>
              </a:rPr>
              <a:t>i</a:t>
            </a:r>
            <a:r>
              <a:rPr dirty="0" sz="4300" spc="175">
                <a:latin typeface="Calibri"/>
                <a:cs typeface="Calibri"/>
              </a:rPr>
              <a:t>p</a:t>
            </a:r>
            <a:r>
              <a:rPr dirty="0" sz="4300" spc="250">
                <a:latin typeface="Calibri"/>
                <a:cs typeface="Calibri"/>
              </a:rPr>
              <a:t>s</a:t>
            </a:r>
            <a:r>
              <a:rPr dirty="0" sz="4300" spc="-60">
                <a:latin typeface="Calibri"/>
                <a:cs typeface="Calibri"/>
              </a:rPr>
              <a:t>e</a:t>
            </a:r>
            <a:r>
              <a:rPr dirty="0" sz="4300">
                <a:latin typeface="Calibri"/>
                <a:cs typeface="Calibri"/>
              </a:rPr>
              <a:t>	</a:t>
            </a:r>
            <a:r>
              <a:rPr dirty="0" sz="4300" spc="175">
                <a:latin typeface="Calibri"/>
                <a:cs typeface="Calibri"/>
              </a:rPr>
              <a:t>d</a:t>
            </a:r>
            <a:r>
              <a:rPr dirty="0" sz="4300" spc="-60">
                <a:latin typeface="Calibri"/>
                <a:cs typeface="Calibri"/>
              </a:rPr>
              <a:t>e</a:t>
            </a:r>
            <a:r>
              <a:rPr dirty="0" sz="4300">
                <a:latin typeface="Calibri"/>
                <a:cs typeface="Calibri"/>
              </a:rPr>
              <a:t>	</a:t>
            </a:r>
            <a:r>
              <a:rPr dirty="0" sz="4300" spc="260">
                <a:latin typeface="Calibri"/>
                <a:cs typeface="Calibri"/>
              </a:rPr>
              <a:t>S</a:t>
            </a:r>
            <a:r>
              <a:rPr dirty="0" sz="4300" spc="370">
                <a:latin typeface="Calibri"/>
                <a:cs typeface="Calibri"/>
              </a:rPr>
              <a:t>ã</a:t>
            </a:r>
            <a:r>
              <a:rPr dirty="0" sz="4300">
                <a:latin typeface="Calibri"/>
                <a:cs typeface="Calibri"/>
              </a:rPr>
              <a:t>o</a:t>
            </a:r>
            <a:r>
              <a:rPr dirty="0" sz="4300">
                <a:latin typeface="Calibri"/>
                <a:cs typeface="Calibri"/>
              </a:rPr>
              <a:t>	</a:t>
            </a:r>
            <a:r>
              <a:rPr dirty="0" sz="4300" spc="660">
                <a:latin typeface="Calibri"/>
                <a:cs typeface="Calibri"/>
              </a:rPr>
              <a:t>J</a:t>
            </a:r>
            <a:r>
              <a:rPr dirty="0" sz="4300" spc="-5">
                <a:latin typeface="Calibri"/>
                <a:cs typeface="Calibri"/>
              </a:rPr>
              <a:t>o</a:t>
            </a:r>
            <a:r>
              <a:rPr dirty="0" sz="4300" spc="370">
                <a:latin typeface="Calibri"/>
                <a:cs typeface="Calibri"/>
              </a:rPr>
              <a:t>ã</a:t>
            </a:r>
            <a:r>
              <a:rPr dirty="0" sz="4300" spc="-5">
                <a:latin typeface="Calibri"/>
                <a:cs typeface="Calibri"/>
              </a:rPr>
              <a:t>o</a:t>
            </a:r>
            <a:r>
              <a:rPr dirty="0" sz="4300" spc="-35">
                <a:latin typeface="Calibri"/>
                <a:cs typeface="Calibri"/>
              </a:rPr>
              <a:t>,  </a:t>
            </a:r>
            <a:r>
              <a:rPr dirty="0" u="heavy" sz="4300" spc="2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evan</a:t>
            </a:r>
            <a:r>
              <a:rPr dirty="0" sz="4300" spc="215">
                <a:latin typeface="Calibri"/>
                <a:cs typeface="Calibri"/>
              </a:rPr>
              <a:t>g</a:t>
            </a:r>
            <a:r>
              <a:rPr dirty="0" u="heavy" sz="4300" spc="2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elhos</a:t>
            </a:r>
            <a:r>
              <a:rPr dirty="0" u="heavy" sz="4300" spc="-11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300" spc="2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dirty="0" u="heavy" sz="4300" spc="-11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300" spc="3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infância</a:t>
            </a:r>
            <a:r>
              <a:rPr dirty="0" u="heavy" sz="4300" spc="-11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300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dirty="0" u="heavy" sz="4300" spc="-11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300" spc="2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evangelho</a:t>
            </a:r>
            <a:r>
              <a:rPr dirty="0" u="heavy" sz="4300" spc="-11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300" spc="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dirty="0" u="heavy" sz="4300" spc="-11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300" spc="1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João.</a:t>
            </a:r>
            <a:endParaRPr sz="4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3763" y="1357273"/>
            <a:ext cx="13225144" cy="8930005"/>
            <a:chOff x="4383763" y="1357273"/>
            <a:chExt cx="13225144" cy="893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63" y="6916958"/>
              <a:ext cx="4787900" cy="33700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8451" y="8860657"/>
              <a:ext cx="10229849" cy="1166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88496" y="1357273"/>
              <a:ext cx="13115290" cy="8521700"/>
            </a:xfrm>
            <a:custGeom>
              <a:avLst/>
              <a:gdLst/>
              <a:ahLst/>
              <a:cxnLst/>
              <a:rect l="l" t="t" r="r" b="b"/>
              <a:pathLst>
                <a:path w="13115290" h="8521700">
                  <a:moveTo>
                    <a:pt x="12802861" y="8521410"/>
                  </a:moveTo>
                  <a:lnTo>
                    <a:pt x="314325" y="8521410"/>
                  </a:lnTo>
                  <a:lnTo>
                    <a:pt x="267876" y="8518002"/>
                  </a:lnTo>
                  <a:lnTo>
                    <a:pt x="223543" y="8508102"/>
                  </a:lnTo>
                  <a:lnTo>
                    <a:pt x="181813" y="8492196"/>
                  </a:lnTo>
                  <a:lnTo>
                    <a:pt x="143171" y="8470770"/>
                  </a:lnTo>
                  <a:lnTo>
                    <a:pt x="108104" y="8444312"/>
                  </a:lnTo>
                  <a:lnTo>
                    <a:pt x="77098" y="8413305"/>
                  </a:lnTo>
                  <a:lnTo>
                    <a:pt x="50639" y="8378238"/>
                  </a:lnTo>
                  <a:lnTo>
                    <a:pt x="29214" y="8339597"/>
                  </a:lnTo>
                  <a:lnTo>
                    <a:pt x="13308" y="8297866"/>
                  </a:lnTo>
                  <a:lnTo>
                    <a:pt x="3408" y="8253534"/>
                  </a:lnTo>
                  <a:lnTo>
                    <a:pt x="0" y="8207085"/>
                  </a:lnTo>
                  <a:lnTo>
                    <a:pt x="0" y="314324"/>
                  </a:lnTo>
                  <a:lnTo>
                    <a:pt x="3408" y="267875"/>
                  </a:lnTo>
                  <a:lnTo>
                    <a:pt x="13308" y="223543"/>
                  </a:lnTo>
                  <a:lnTo>
                    <a:pt x="29214" y="181813"/>
                  </a:lnTo>
                  <a:lnTo>
                    <a:pt x="50639" y="143171"/>
                  </a:lnTo>
                  <a:lnTo>
                    <a:pt x="77098" y="108104"/>
                  </a:lnTo>
                  <a:lnTo>
                    <a:pt x="108104" y="77098"/>
                  </a:lnTo>
                  <a:lnTo>
                    <a:pt x="143171" y="50639"/>
                  </a:lnTo>
                  <a:lnTo>
                    <a:pt x="181813" y="29213"/>
                  </a:lnTo>
                  <a:lnTo>
                    <a:pt x="223543" y="13307"/>
                  </a:lnTo>
                  <a:lnTo>
                    <a:pt x="267876" y="3407"/>
                  </a:lnTo>
                  <a:lnTo>
                    <a:pt x="314318" y="0"/>
                  </a:lnTo>
                  <a:lnTo>
                    <a:pt x="12802868" y="0"/>
                  </a:lnTo>
                  <a:lnTo>
                    <a:pt x="12849310" y="3407"/>
                  </a:lnTo>
                  <a:lnTo>
                    <a:pt x="12893642" y="13307"/>
                  </a:lnTo>
                  <a:lnTo>
                    <a:pt x="12935372" y="29213"/>
                  </a:lnTo>
                  <a:lnTo>
                    <a:pt x="12974014" y="50639"/>
                  </a:lnTo>
                  <a:lnTo>
                    <a:pt x="13009081" y="77098"/>
                  </a:lnTo>
                  <a:lnTo>
                    <a:pt x="13040087" y="108104"/>
                  </a:lnTo>
                  <a:lnTo>
                    <a:pt x="13066546" y="143171"/>
                  </a:lnTo>
                  <a:lnTo>
                    <a:pt x="13087972" y="181813"/>
                  </a:lnTo>
                  <a:lnTo>
                    <a:pt x="13103878" y="223543"/>
                  </a:lnTo>
                  <a:lnTo>
                    <a:pt x="13113778" y="267875"/>
                  </a:lnTo>
                  <a:lnTo>
                    <a:pt x="13114983" y="284300"/>
                  </a:lnTo>
                  <a:lnTo>
                    <a:pt x="13114983" y="8237110"/>
                  </a:lnTo>
                  <a:lnTo>
                    <a:pt x="13103878" y="8297866"/>
                  </a:lnTo>
                  <a:lnTo>
                    <a:pt x="13087972" y="8339597"/>
                  </a:lnTo>
                  <a:lnTo>
                    <a:pt x="13066546" y="8378238"/>
                  </a:lnTo>
                  <a:lnTo>
                    <a:pt x="13040087" y="8413305"/>
                  </a:lnTo>
                  <a:lnTo>
                    <a:pt x="13009081" y="8444312"/>
                  </a:lnTo>
                  <a:lnTo>
                    <a:pt x="12974014" y="8470770"/>
                  </a:lnTo>
                  <a:lnTo>
                    <a:pt x="12935372" y="8492196"/>
                  </a:lnTo>
                  <a:lnTo>
                    <a:pt x="12893642" y="8508102"/>
                  </a:lnTo>
                  <a:lnTo>
                    <a:pt x="12849310" y="8518002"/>
                  </a:lnTo>
                  <a:lnTo>
                    <a:pt x="12802861" y="8521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3784600" cy="10287635"/>
            <a:chOff x="0" y="0"/>
            <a:chExt cx="3784600" cy="10287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784600" cy="4175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521970" cy="10287635"/>
            </a:xfrm>
            <a:custGeom>
              <a:avLst/>
              <a:gdLst/>
              <a:ahLst/>
              <a:cxnLst/>
              <a:rect l="l" t="t" r="r" b="b"/>
              <a:pathLst>
                <a:path w="521970" h="10287635">
                  <a:moveTo>
                    <a:pt x="521802" y="10287260"/>
                  </a:moveTo>
                  <a:lnTo>
                    <a:pt x="0" y="10287260"/>
                  </a:lnTo>
                  <a:lnTo>
                    <a:pt x="0" y="0"/>
                  </a:lnTo>
                  <a:lnTo>
                    <a:pt x="521802" y="0"/>
                  </a:lnTo>
                  <a:lnTo>
                    <a:pt x="521802" y="10287260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4488496" y="1357273"/>
            <a:ext cx="13117830" cy="477520"/>
          </a:xfrm>
          <a:custGeom>
            <a:avLst/>
            <a:gdLst/>
            <a:ahLst/>
            <a:cxnLst/>
            <a:rect l="l" t="t" r="r" b="b"/>
            <a:pathLst>
              <a:path w="13117830" h="477519">
                <a:moveTo>
                  <a:pt x="13117560" y="477205"/>
                </a:moveTo>
                <a:lnTo>
                  <a:pt x="0" y="477205"/>
                </a:lnTo>
                <a:lnTo>
                  <a:pt x="0" y="0"/>
                </a:lnTo>
                <a:lnTo>
                  <a:pt x="13117560" y="0"/>
                </a:lnTo>
                <a:lnTo>
                  <a:pt x="13117560" y="477205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09271" y="266882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62450" y="111868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5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4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7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7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9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1" y="1030239"/>
                </a:lnTo>
                <a:close/>
              </a:path>
              <a:path w="1053465" h="1053465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488" y="5323376"/>
            <a:ext cx="2919255" cy="291925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16000" y="3055311"/>
            <a:ext cx="3196590" cy="1082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-325">
                <a:solidFill>
                  <a:srgbClr val="4E2926"/>
                </a:solidFill>
                <a:latin typeface="Times New Roman"/>
                <a:cs typeface="Times New Roman"/>
              </a:rPr>
              <a:t>8</a:t>
            </a:r>
            <a:r>
              <a:rPr dirty="0" sz="6900" spc="-1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6900" spc="-102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6900" spc="-78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-55">
                <a:solidFill>
                  <a:srgbClr val="4E2926"/>
                </a:solidFill>
                <a:latin typeface="Times New Roman"/>
                <a:cs typeface="Times New Roman"/>
              </a:rPr>
              <a:t>v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-32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6900" spc="-459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6900" spc="-16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3712536"/>
            <a:ext cx="2769235" cy="1082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-40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69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6900" spc="-102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6900" spc="-994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6900" spc="-484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6900" spc="-254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6900" spc="-415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68798" y="24137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46416" y="2579186"/>
            <a:ext cx="11601450" cy="1720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  <a:tabLst>
                <a:tab pos="649605" algn="l"/>
                <a:tab pos="3328670" algn="l"/>
                <a:tab pos="6455410" algn="l"/>
                <a:tab pos="9260840" algn="l"/>
                <a:tab pos="10991215" algn="l"/>
              </a:tabLst>
            </a:pPr>
            <a:r>
              <a:rPr dirty="0" sz="4800" spc="400">
                <a:latin typeface="Calibri"/>
                <a:cs typeface="Calibri"/>
              </a:rPr>
              <a:t>A</a:t>
            </a:r>
            <a:r>
              <a:rPr dirty="0" sz="4800" spc="400">
                <a:latin typeface="Calibri"/>
                <a:cs typeface="Calibri"/>
              </a:rPr>
              <a:t>	</a:t>
            </a:r>
            <a:r>
              <a:rPr dirty="0" sz="4800" spc="315">
                <a:latin typeface="Calibri"/>
                <a:cs typeface="Calibri"/>
              </a:rPr>
              <a:t>T</a:t>
            </a:r>
            <a:r>
              <a:rPr dirty="0" sz="4800" spc="540">
                <a:latin typeface="Calibri"/>
                <a:cs typeface="Calibri"/>
              </a:rPr>
              <a:t>r</a:t>
            </a:r>
            <a:r>
              <a:rPr dirty="0" sz="4800" spc="420">
                <a:latin typeface="Calibri"/>
                <a:cs typeface="Calibri"/>
              </a:rPr>
              <a:t>a</a:t>
            </a:r>
            <a:r>
              <a:rPr dirty="0" sz="4800" spc="200">
                <a:latin typeface="Calibri"/>
                <a:cs typeface="Calibri"/>
              </a:rPr>
              <a:t>d</a:t>
            </a:r>
            <a:r>
              <a:rPr dirty="0" sz="4800" spc="315">
                <a:latin typeface="Calibri"/>
                <a:cs typeface="Calibri"/>
              </a:rPr>
              <a:t>i</a:t>
            </a:r>
            <a:r>
              <a:rPr dirty="0" sz="4800" spc="229">
                <a:latin typeface="Calibri"/>
                <a:cs typeface="Calibri"/>
              </a:rPr>
              <a:t>ç</a:t>
            </a:r>
            <a:r>
              <a:rPr dirty="0" sz="4800" spc="420">
                <a:latin typeface="Calibri"/>
                <a:cs typeface="Calibri"/>
              </a:rPr>
              <a:t>ã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>
                <a:latin typeface="Calibri"/>
                <a:cs typeface="Calibri"/>
              </a:rPr>
              <a:t>	</a:t>
            </a:r>
            <a:r>
              <a:rPr dirty="0" sz="4800" spc="400">
                <a:latin typeface="Calibri"/>
                <a:cs typeface="Calibri"/>
              </a:rPr>
              <a:t>A</a:t>
            </a:r>
            <a:r>
              <a:rPr dirty="0" sz="4800" spc="200">
                <a:latin typeface="Calibri"/>
                <a:cs typeface="Calibri"/>
              </a:rPr>
              <a:t>p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 spc="285">
                <a:latin typeface="Calibri"/>
                <a:cs typeface="Calibri"/>
              </a:rPr>
              <a:t>s</a:t>
            </a:r>
            <a:r>
              <a:rPr dirty="0" sz="4800" spc="200">
                <a:latin typeface="Calibri"/>
                <a:cs typeface="Calibri"/>
              </a:rPr>
              <a:t>t</a:t>
            </a:r>
            <a:r>
              <a:rPr dirty="0" sz="4800">
                <a:latin typeface="Calibri"/>
                <a:cs typeface="Calibri"/>
              </a:rPr>
              <a:t>ó</a:t>
            </a:r>
            <a:r>
              <a:rPr dirty="0" sz="4800" spc="325">
                <a:latin typeface="Calibri"/>
                <a:cs typeface="Calibri"/>
              </a:rPr>
              <a:t>l</a:t>
            </a:r>
            <a:r>
              <a:rPr dirty="0" sz="4800" spc="315">
                <a:latin typeface="Calibri"/>
                <a:cs typeface="Calibri"/>
              </a:rPr>
              <a:t>i</a:t>
            </a:r>
            <a:r>
              <a:rPr dirty="0" sz="4800" spc="229">
                <a:latin typeface="Calibri"/>
                <a:cs typeface="Calibri"/>
              </a:rPr>
              <a:t>c</a:t>
            </a:r>
            <a:r>
              <a:rPr dirty="0" sz="4800" spc="420">
                <a:latin typeface="Calibri"/>
                <a:cs typeface="Calibri"/>
              </a:rPr>
              <a:t>a</a:t>
            </a:r>
            <a:r>
              <a:rPr dirty="0" sz="4800" spc="420">
                <a:latin typeface="Calibri"/>
                <a:cs typeface="Calibri"/>
              </a:rPr>
              <a:t>	</a:t>
            </a:r>
            <a:r>
              <a:rPr dirty="0" sz="4800" spc="200">
                <a:latin typeface="Calibri"/>
                <a:cs typeface="Calibri"/>
              </a:rPr>
              <a:t>d</a:t>
            </a:r>
            <a:r>
              <a:rPr dirty="0" sz="4800" spc="315">
                <a:latin typeface="Calibri"/>
                <a:cs typeface="Calibri"/>
              </a:rPr>
              <a:t>i</a:t>
            </a:r>
            <a:r>
              <a:rPr dirty="0" sz="4800" spc="285">
                <a:latin typeface="Calibri"/>
                <a:cs typeface="Calibri"/>
              </a:rPr>
              <a:t>s</a:t>
            </a:r>
            <a:r>
              <a:rPr dirty="0" sz="4800" spc="229">
                <a:latin typeface="Calibri"/>
                <a:cs typeface="Calibri"/>
              </a:rPr>
              <a:t>c</a:t>
            </a:r>
            <a:r>
              <a:rPr dirty="0" sz="4800" spc="-70">
                <a:latin typeface="Calibri"/>
                <a:cs typeface="Calibri"/>
              </a:rPr>
              <a:t>e</a:t>
            </a:r>
            <a:r>
              <a:rPr dirty="0" sz="4800" spc="540">
                <a:latin typeface="Calibri"/>
                <a:cs typeface="Calibri"/>
              </a:rPr>
              <a:t>r</a:t>
            </a:r>
            <a:r>
              <a:rPr dirty="0" sz="4800" spc="355">
                <a:latin typeface="Calibri"/>
                <a:cs typeface="Calibri"/>
              </a:rPr>
              <a:t>n</a:t>
            </a:r>
            <a:r>
              <a:rPr dirty="0" sz="4800" spc="315">
                <a:latin typeface="Calibri"/>
                <a:cs typeface="Calibri"/>
              </a:rPr>
              <a:t>i</a:t>
            </a:r>
            <a:r>
              <a:rPr dirty="0" sz="4800" spc="310">
                <a:latin typeface="Calibri"/>
                <a:cs typeface="Calibri"/>
              </a:rPr>
              <a:t>u</a:t>
            </a:r>
            <a:r>
              <a:rPr dirty="0" sz="4800" spc="310">
                <a:latin typeface="Calibri"/>
                <a:cs typeface="Calibri"/>
              </a:rPr>
              <a:t>	</a:t>
            </a:r>
            <a:r>
              <a:rPr dirty="0" sz="4800" spc="120">
                <a:latin typeface="Calibri"/>
                <a:cs typeface="Calibri"/>
              </a:rPr>
              <a:t>q</a:t>
            </a:r>
            <a:r>
              <a:rPr dirty="0" sz="4800" spc="310">
                <a:latin typeface="Calibri"/>
                <a:cs typeface="Calibri"/>
              </a:rPr>
              <a:t>u</a:t>
            </a:r>
            <a:r>
              <a:rPr dirty="0" sz="4800" spc="420">
                <a:latin typeface="Calibri"/>
                <a:cs typeface="Calibri"/>
              </a:rPr>
              <a:t>a</a:t>
            </a:r>
            <a:r>
              <a:rPr dirty="0" sz="4800" spc="315">
                <a:latin typeface="Calibri"/>
                <a:cs typeface="Calibri"/>
              </a:rPr>
              <a:t>i</a:t>
            </a:r>
            <a:r>
              <a:rPr dirty="0" sz="4800" spc="285">
                <a:latin typeface="Calibri"/>
                <a:cs typeface="Calibri"/>
              </a:rPr>
              <a:t>s</a:t>
            </a:r>
            <a:r>
              <a:rPr dirty="0" sz="4800" spc="285">
                <a:latin typeface="Calibri"/>
                <a:cs typeface="Calibri"/>
              </a:rPr>
              <a:t>	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 spc="204">
                <a:latin typeface="Calibri"/>
                <a:cs typeface="Calibri"/>
              </a:rPr>
              <a:t>s  </a:t>
            </a:r>
            <a:r>
              <a:rPr dirty="0" sz="4800" spc="225">
                <a:latin typeface="Calibri"/>
                <a:cs typeface="Calibri"/>
              </a:rPr>
              <a:t>escritos</a:t>
            </a:r>
            <a:r>
              <a:rPr dirty="0" sz="4800" spc="390">
                <a:latin typeface="Calibri"/>
                <a:cs typeface="Calibri"/>
              </a:rPr>
              <a:t> </a:t>
            </a:r>
            <a:r>
              <a:rPr dirty="0" sz="4800" spc="120">
                <a:latin typeface="Calibri"/>
                <a:cs typeface="Calibri"/>
              </a:rPr>
              <a:t>que</a:t>
            </a:r>
            <a:r>
              <a:rPr dirty="0" sz="4800" spc="395">
                <a:latin typeface="Calibri"/>
                <a:cs typeface="Calibri"/>
              </a:rPr>
              <a:t> </a:t>
            </a:r>
            <a:r>
              <a:rPr dirty="0" sz="4800" spc="285">
                <a:latin typeface="Calibri"/>
                <a:cs typeface="Calibri"/>
              </a:rPr>
              <a:t>deviam</a:t>
            </a:r>
            <a:r>
              <a:rPr dirty="0" sz="4800" spc="395">
                <a:latin typeface="Calibri"/>
                <a:cs typeface="Calibri"/>
              </a:rPr>
              <a:t> </a:t>
            </a:r>
            <a:r>
              <a:rPr dirty="0" sz="4800" spc="254">
                <a:latin typeface="Calibri"/>
                <a:cs typeface="Calibri"/>
              </a:rPr>
              <a:t>ser</a:t>
            </a:r>
            <a:r>
              <a:rPr dirty="0" sz="4800" spc="395">
                <a:latin typeface="Calibri"/>
                <a:cs typeface="Calibri"/>
              </a:rPr>
              <a:t> </a:t>
            </a:r>
            <a:r>
              <a:rPr dirty="0" sz="4800" spc="210">
                <a:latin typeface="Calibri"/>
                <a:cs typeface="Calibri"/>
              </a:rPr>
              <a:t>contados</a:t>
            </a:r>
            <a:r>
              <a:rPr dirty="0" sz="4800" spc="395">
                <a:latin typeface="Calibri"/>
                <a:cs typeface="Calibri"/>
              </a:rPr>
              <a:t> </a:t>
            </a:r>
            <a:r>
              <a:rPr dirty="0" sz="4800" spc="390">
                <a:latin typeface="Calibri"/>
                <a:cs typeface="Calibri"/>
              </a:rPr>
              <a:t>na</a:t>
            </a:r>
            <a:r>
              <a:rPr dirty="0" sz="4800" spc="395">
                <a:latin typeface="Calibri"/>
                <a:cs typeface="Calibri"/>
              </a:rPr>
              <a:t> </a:t>
            </a:r>
            <a:r>
              <a:rPr dirty="0" sz="4800" spc="310">
                <a:latin typeface="Calibri"/>
                <a:cs typeface="Calibri"/>
              </a:rPr>
              <a:t>lista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30214" y="4274636"/>
            <a:ext cx="6069330" cy="1720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6385">
              <a:lnSpc>
                <a:spcPct val="115900"/>
              </a:lnSpc>
              <a:spcBef>
                <a:spcPts val="100"/>
              </a:spcBef>
              <a:tabLst>
                <a:tab pos="3134995" algn="l"/>
                <a:tab pos="3643629" algn="l"/>
                <a:tab pos="4849495" algn="l"/>
              </a:tabLst>
            </a:pPr>
            <a:r>
              <a:rPr dirty="0" sz="4800" spc="315">
                <a:latin typeface="Calibri"/>
                <a:cs typeface="Calibri"/>
              </a:rPr>
              <a:t>Sagrados	</a:t>
            </a:r>
            <a:r>
              <a:rPr dirty="0" sz="4800" spc="20">
                <a:latin typeface="Calibri"/>
                <a:cs typeface="Calibri"/>
              </a:rPr>
              <a:t>(97).	</a:t>
            </a:r>
            <a:r>
              <a:rPr dirty="0" sz="4800" spc="300">
                <a:latin typeface="Calibri"/>
                <a:cs typeface="Calibri"/>
              </a:rPr>
              <a:t>Esta </a:t>
            </a:r>
            <a:r>
              <a:rPr dirty="0" sz="4800" spc="-1075">
                <a:latin typeface="Calibri"/>
                <a:cs typeface="Calibri"/>
              </a:rPr>
              <a:t> </a:t>
            </a:r>
            <a:r>
              <a:rPr dirty="0" sz="4800" spc="229">
                <a:latin typeface="Calibri"/>
                <a:cs typeface="Calibri"/>
              </a:rPr>
              <a:t>c</a:t>
            </a:r>
            <a:r>
              <a:rPr dirty="0" sz="4800" spc="355">
                <a:latin typeface="Calibri"/>
                <a:cs typeface="Calibri"/>
              </a:rPr>
              <a:t>h</a:t>
            </a:r>
            <a:r>
              <a:rPr dirty="0" sz="4800" spc="420">
                <a:latin typeface="Calibri"/>
                <a:cs typeface="Calibri"/>
              </a:rPr>
              <a:t>a</a:t>
            </a:r>
            <a:r>
              <a:rPr dirty="0" sz="4800" spc="320">
                <a:latin typeface="Calibri"/>
                <a:cs typeface="Calibri"/>
              </a:rPr>
              <a:t>m</a:t>
            </a:r>
            <a:r>
              <a:rPr dirty="0" sz="4800" spc="420">
                <a:latin typeface="Calibri"/>
                <a:cs typeface="Calibri"/>
              </a:rPr>
              <a:t>a</a:t>
            </a:r>
            <a:r>
              <a:rPr dirty="0" sz="4800" spc="200">
                <a:latin typeface="Calibri"/>
                <a:cs typeface="Calibri"/>
              </a:rPr>
              <a:t>d</a:t>
            </a:r>
            <a:r>
              <a:rPr dirty="0" sz="4800" spc="420">
                <a:latin typeface="Calibri"/>
                <a:cs typeface="Calibri"/>
              </a:rPr>
              <a:t>a</a:t>
            </a:r>
            <a:r>
              <a:rPr dirty="0" sz="4800">
                <a:latin typeface="Calibri"/>
                <a:cs typeface="Calibri"/>
              </a:rPr>
              <a:t>		</a:t>
            </a:r>
            <a:r>
              <a:rPr dirty="0" sz="4800" spc="85">
                <a:latin typeface="Calibri"/>
                <a:cs typeface="Calibri"/>
              </a:rPr>
              <a:t>«</a:t>
            </a:r>
            <a:r>
              <a:rPr dirty="0" sz="4800" spc="330">
                <a:latin typeface="Calibri"/>
                <a:cs typeface="Calibri"/>
              </a:rPr>
              <a:t>C</a:t>
            </a:r>
            <a:r>
              <a:rPr dirty="0" sz="4800" spc="420">
                <a:latin typeface="Calibri"/>
                <a:cs typeface="Calibri"/>
              </a:rPr>
              <a:t>â</a:t>
            </a:r>
            <a:r>
              <a:rPr dirty="0" sz="4800" spc="355">
                <a:latin typeface="Calibri"/>
                <a:cs typeface="Calibri"/>
              </a:rPr>
              <a:t>n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 spc="355">
                <a:latin typeface="Calibri"/>
                <a:cs typeface="Calibri"/>
              </a:rPr>
              <a:t>n</a:t>
            </a:r>
            <a:r>
              <a:rPr dirty="0" sz="4800" spc="85">
                <a:latin typeface="Calibri"/>
                <a:cs typeface="Calibri"/>
              </a:rPr>
              <a:t>»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09642" y="4274636"/>
            <a:ext cx="1238250" cy="1720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810" marR="5080" indent="-245745">
              <a:lnSpc>
                <a:spcPct val="115900"/>
              </a:lnSpc>
              <a:spcBef>
                <a:spcPts val="100"/>
              </a:spcBef>
            </a:pPr>
            <a:r>
              <a:rPr dirty="0" sz="4800" spc="325">
                <a:latin typeface="Calibri"/>
                <a:cs typeface="Calibri"/>
              </a:rPr>
              <a:t>l</a:t>
            </a:r>
            <a:r>
              <a:rPr dirty="0" sz="4800" spc="315">
                <a:latin typeface="Calibri"/>
                <a:cs typeface="Calibri"/>
              </a:rPr>
              <a:t>i</a:t>
            </a:r>
            <a:r>
              <a:rPr dirty="0" sz="4800" spc="285">
                <a:latin typeface="Calibri"/>
                <a:cs typeface="Calibri"/>
              </a:rPr>
              <a:t>s</a:t>
            </a:r>
            <a:r>
              <a:rPr dirty="0" sz="4800" spc="200">
                <a:latin typeface="Calibri"/>
                <a:cs typeface="Calibri"/>
              </a:rPr>
              <a:t>t</a:t>
            </a:r>
            <a:r>
              <a:rPr dirty="0" sz="4800" spc="270">
                <a:latin typeface="Calibri"/>
                <a:cs typeface="Calibri"/>
              </a:rPr>
              <a:t>a  </a:t>
            </a:r>
            <a:r>
              <a:rPr dirty="0" sz="4800" spc="200">
                <a:latin typeface="Calibri"/>
                <a:cs typeface="Calibri"/>
              </a:rPr>
              <a:t>d</a:t>
            </a:r>
            <a:r>
              <a:rPr dirty="0" sz="4800" spc="420">
                <a:latin typeface="Calibri"/>
                <a:cs typeface="Calibri"/>
              </a:rPr>
              <a:t>a</a:t>
            </a:r>
            <a:r>
              <a:rPr dirty="0" sz="4800" spc="285"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46416" y="4274636"/>
            <a:ext cx="3314065" cy="2568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900"/>
              </a:lnSpc>
              <a:spcBef>
                <a:spcPts val="100"/>
              </a:spcBef>
            </a:pPr>
            <a:r>
              <a:rPr dirty="0" sz="4800" spc="165">
                <a:latin typeface="Calibri"/>
                <a:cs typeface="Calibri"/>
              </a:rPr>
              <a:t>dos</a:t>
            </a:r>
            <a:r>
              <a:rPr dirty="0" sz="4800" spc="170">
                <a:latin typeface="Calibri"/>
                <a:cs typeface="Calibri"/>
              </a:rPr>
              <a:t> </a:t>
            </a:r>
            <a:r>
              <a:rPr dirty="0" sz="4800" spc="370">
                <a:latin typeface="Calibri"/>
                <a:cs typeface="Calibri"/>
              </a:rPr>
              <a:t>Livros </a:t>
            </a:r>
            <a:r>
              <a:rPr dirty="0" sz="4800" spc="-1075">
                <a:latin typeface="Calibri"/>
                <a:cs typeface="Calibri"/>
              </a:rPr>
              <a:t> </a:t>
            </a:r>
            <a:r>
              <a:rPr dirty="0" sz="4800" spc="305">
                <a:latin typeface="Calibri"/>
                <a:cs typeface="Calibri"/>
              </a:rPr>
              <a:t>integral</a:t>
            </a:r>
            <a:r>
              <a:rPr dirty="0" sz="4800" spc="310">
                <a:latin typeface="Calibri"/>
                <a:cs typeface="Calibri"/>
              </a:rPr>
              <a:t> </a:t>
            </a:r>
            <a:r>
              <a:rPr dirty="0" sz="4800" spc="-70">
                <a:latin typeface="Calibri"/>
                <a:cs typeface="Calibri"/>
              </a:rPr>
              <a:t>é </a:t>
            </a:r>
            <a:r>
              <a:rPr dirty="0" sz="4800" spc="-1075">
                <a:latin typeface="Calibri"/>
                <a:cs typeface="Calibri"/>
              </a:rPr>
              <a:t> </a:t>
            </a:r>
            <a:r>
              <a:rPr dirty="0" sz="4800" spc="300">
                <a:latin typeface="Calibri"/>
                <a:cs typeface="Calibri"/>
              </a:rPr>
              <a:t>Escrituras.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46416" y="7665535"/>
            <a:ext cx="11601450" cy="1720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  <a:tabLst>
                <a:tab pos="972185" algn="l"/>
                <a:tab pos="3360420" algn="l"/>
                <a:tab pos="7138670" algn="l"/>
                <a:tab pos="9243695" algn="l"/>
                <a:tab pos="10935970" algn="l"/>
              </a:tabLst>
            </a:pPr>
            <a:r>
              <a:rPr dirty="0" sz="4800" spc="5">
                <a:latin typeface="Calibri"/>
                <a:cs typeface="Calibri"/>
              </a:rPr>
              <a:t>O</a:t>
            </a:r>
            <a:r>
              <a:rPr dirty="0" sz="4800" spc="5">
                <a:latin typeface="Calibri"/>
                <a:cs typeface="Calibri"/>
              </a:rPr>
              <a:t>	</a:t>
            </a:r>
            <a:r>
              <a:rPr dirty="0" sz="4800" spc="400">
                <a:latin typeface="Calibri"/>
                <a:cs typeface="Calibri"/>
              </a:rPr>
              <a:t>A</a:t>
            </a:r>
            <a:r>
              <a:rPr dirty="0" sz="4800" spc="355">
                <a:latin typeface="Calibri"/>
                <a:cs typeface="Calibri"/>
              </a:rPr>
              <a:t>n</a:t>
            </a:r>
            <a:r>
              <a:rPr dirty="0" sz="4800" spc="200">
                <a:latin typeface="Calibri"/>
                <a:cs typeface="Calibri"/>
              </a:rPr>
              <a:t>t</a:t>
            </a:r>
            <a:r>
              <a:rPr dirty="0" sz="4800" spc="315">
                <a:latin typeface="Calibri"/>
                <a:cs typeface="Calibri"/>
              </a:rPr>
              <a:t>i</a:t>
            </a:r>
            <a:r>
              <a:rPr dirty="0" sz="4800" spc="350">
                <a:latin typeface="Calibri"/>
                <a:cs typeface="Calibri"/>
              </a:rPr>
              <a:t>g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>
                <a:latin typeface="Calibri"/>
                <a:cs typeface="Calibri"/>
              </a:rPr>
              <a:t>	</a:t>
            </a:r>
            <a:r>
              <a:rPr dirty="0" sz="4800" spc="315">
                <a:latin typeface="Calibri"/>
                <a:cs typeface="Calibri"/>
              </a:rPr>
              <a:t>T</a:t>
            </a:r>
            <a:r>
              <a:rPr dirty="0" sz="4800" spc="-70">
                <a:latin typeface="Calibri"/>
                <a:cs typeface="Calibri"/>
              </a:rPr>
              <a:t>e</a:t>
            </a:r>
            <a:r>
              <a:rPr dirty="0" sz="4800" spc="285">
                <a:latin typeface="Calibri"/>
                <a:cs typeface="Calibri"/>
              </a:rPr>
              <a:t>s</a:t>
            </a:r>
            <a:r>
              <a:rPr dirty="0" sz="4800" spc="200">
                <a:latin typeface="Calibri"/>
                <a:cs typeface="Calibri"/>
              </a:rPr>
              <a:t>t</a:t>
            </a:r>
            <a:r>
              <a:rPr dirty="0" sz="4800" spc="420">
                <a:latin typeface="Calibri"/>
                <a:cs typeface="Calibri"/>
              </a:rPr>
              <a:t>a</a:t>
            </a:r>
            <a:r>
              <a:rPr dirty="0" sz="4800" spc="320">
                <a:latin typeface="Calibri"/>
                <a:cs typeface="Calibri"/>
              </a:rPr>
              <a:t>m</a:t>
            </a:r>
            <a:r>
              <a:rPr dirty="0" sz="4800" spc="-70">
                <a:latin typeface="Calibri"/>
                <a:cs typeface="Calibri"/>
              </a:rPr>
              <a:t>e</a:t>
            </a:r>
            <a:r>
              <a:rPr dirty="0" sz="4800" spc="355">
                <a:latin typeface="Calibri"/>
                <a:cs typeface="Calibri"/>
              </a:rPr>
              <a:t>n</a:t>
            </a:r>
            <a:r>
              <a:rPr dirty="0" sz="4800" spc="200">
                <a:latin typeface="Calibri"/>
                <a:cs typeface="Calibri"/>
              </a:rPr>
              <a:t>t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>
                <a:latin typeface="Calibri"/>
                <a:cs typeface="Calibri"/>
              </a:rPr>
              <a:t>	</a:t>
            </a:r>
            <a:r>
              <a:rPr dirty="0" sz="4800" spc="229">
                <a:latin typeface="Calibri"/>
                <a:cs typeface="Calibri"/>
              </a:rPr>
              <a:t>c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 spc="355">
                <a:latin typeface="Calibri"/>
                <a:cs typeface="Calibri"/>
              </a:rPr>
              <a:t>n</a:t>
            </a:r>
            <a:r>
              <a:rPr dirty="0" sz="4800" spc="200">
                <a:latin typeface="Calibri"/>
                <a:cs typeface="Calibri"/>
              </a:rPr>
              <a:t>t</a:t>
            </a:r>
            <a:r>
              <a:rPr dirty="0" sz="4800" spc="420">
                <a:latin typeface="Calibri"/>
                <a:cs typeface="Calibri"/>
              </a:rPr>
              <a:t>a</a:t>
            </a:r>
            <a:r>
              <a:rPr dirty="0" sz="4800" spc="420">
                <a:latin typeface="Calibri"/>
                <a:cs typeface="Calibri"/>
              </a:rPr>
              <a:t>	</a:t>
            </a:r>
            <a:r>
              <a:rPr dirty="0" sz="4800" spc="229">
                <a:latin typeface="Calibri"/>
                <a:cs typeface="Calibri"/>
              </a:rPr>
              <a:t>c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 spc="320">
                <a:latin typeface="Calibri"/>
                <a:cs typeface="Calibri"/>
              </a:rPr>
              <a:t>m</a:t>
            </a:r>
            <a:r>
              <a:rPr dirty="0" sz="4800" spc="320">
                <a:latin typeface="Calibri"/>
                <a:cs typeface="Calibri"/>
              </a:rPr>
              <a:t>	</a:t>
            </a:r>
            <a:r>
              <a:rPr dirty="0" sz="4800" spc="140">
                <a:latin typeface="Calibri"/>
                <a:cs typeface="Calibri"/>
              </a:rPr>
              <a:t>4</a:t>
            </a:r>
            <a:r>
              <a:rPr dirty="0" sz="4800" spc="80">
                <a:latin typeface="Calibri"/>
                <a:cs typeface="Calibri"/>
              </a:rPr>
              <a:t>6  </a:t>
            </a:r>
            <a:r>
              <a:rPr dirty="0" sz="4800" spc="185">
                <a:latin typeface="Calibri"/>
                <a:cs typeface="Calibri"/>
              </a:rPr>
              <a:t>escritos.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3763" y="1357270"/>
            <a:ext cx="13225144" cy="8930005"/>
            <a:chOff x="4383763" y="1357270"/>
            <a:chExt cx="13225144" cy="893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63" y="6916958"/>
              <a:ext cx="4787900" cy="33700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8451" y="8860660"/>
              <a:ext cx="10229849" cy="11664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88496" y="1357270"/>
              <a:ext cx="13115290" cy="8521700"/>
            </a:xfrm>
            <a:custGeom>
              <a:avLst/>
              <a:gdLst/>
              <a:ahLst/>
              <a:cxnLst/>
              <a:rect l="l" t="t" r="r" b="b"/>
              <a:pathLst>
                <a:path w="13115290" h="8521700">
                  <a:moveTo>
                    <a:pt x="12802871" y="8521410"/>
                  </a:moveTo>
                  <a:lnTo>
                    <a:pt x="314315" y="8521410"/>
                  </a:lnTo>
                  <a:lnTo>
                    <a:pt x="267876" y="8518003"/>
                  </a:lnTo>
                  <a:lnTo>
                    <a:pt x="223543" y="8508103"/>
                  </a:lnTo>
                  <a:lnTo>
                    <a:pt x="181813" y="8492197"/>
                  </a:lnTo>
                  <a:lnTo>
                    <a:pt x="143171" y="8470771"/>
                  </a:lnTo>
                  <a:lnTo>
                    <a:pt x="108104" y="8444312"/>
                  </a:lnTo>
                  <a:lnTo>
                    <a:pt x="77098" y="8413306"/>
                  </a:lnTo>
                  <a:lnTo>
                    <a:pt x="50639" y="8378239"/>
                  </a:lnTo>
                  <a:lnTo>
                    <a:pt x="29214" y="8339597"/>
                  </a:lnTo>
                  <a:lnTo>
                    <a:pt x="13308" y="8297867"/>
                  </a:lnTo>
                  <a:lnTo>
                    <a:pt x="3408" y="8253534"/>
                  </a:lnTo>
                  <a:lnTo>
                    <a:pt x="0" y="8207086"/>
                  </a:lnTo>
                  <a:lnTo>
                    <a:pt x="0" y="314325"/>
                  </a:lnTo>
                  <a:lnTo>
                    <a:pt x="3408" y="267876"/>
                  </a:lnTo>
                  <a:lnTo>
                    <a:pt x="13308" y="223543"/>
                  </a:lnTo>
                  <a:lnTo>
                    <a:pt x="29214" y="181813"/>
                  </a:lnTo>
                  <a:lnTo>
                    <a:pt x="50639" y="143171"/>
                  </a:lnTo>
                  <a:lnTo>
                    <a:pt x="77098" y="108104"/>
                  </a:lnTo>
                  <a:lnTo>
                    <a:pt x="108104" y="77098"/>
                  </a:lnTo>
                  <a:lnTo>
                    <a:pt x="143171" y="50639"/>
                  </a:lnTo>
                  <a:lnTo>
                    <a:pt x="181813" y="29214"/>
                  </a:lnTo>
                  <a:lnTo>
                    <a:pt x="223543" y="13308"/>
                  </a:lnTo>
                  <a:lnTo>
                    <a:pt x="267876" y="3408"/>
                  </a:lnTo>
                  <a:lnTo>
                    <a:pt x="314325" y="0"/>
                  </a:lnTo>
                  <a:lnTo>
                    <a:pt x="12802861" y="0"/>
                  </a:lnTo>
                  <a:lnTo>
                    <a:pt x="12849310" y="3408"/>
                  </a:lnTo>
                  <a:lnTo>
                    <a:pt x="12893642" y="13308"/>
                  </a:lnTo>
                  <a:lnTo>
                    <a:pt x="12935372" y="29214"/>
                  </a:lnTo>
                  <a:lnTo>
                    <a:pt x="12974014" y="50639"/>
                  </a:lnTo>
                  <a:lnTo>
                    <a:pt x="13009081" y="77098"/>
                  </a:lnTo>
                  <a:lnTo>
                    <a:pt x="13040087" y="108104"/>
                  </a:lnTo>
                  <a:lnTo>
                    <a:pt x="13066546" y="143171"/>
                  </a:lnTo>
                  <a:lnTo>
                    <a:pt x="13087972" y="181813"/>
                  </a:lnTo>
                  <a:lnTo>
                    <a:pt x="13103878" y="223543"/>
                  </a:lnTo>
                  <a:lnTo>
                    <a:pt x="13113778" y="267876"/>
                  </a:lnTo>
                  <a:lnTo>
                    <a:pt x="13114983" y="284300"/>
                  </a:lnTo>
                  <a:lnTo>
                    <a:pt x="13114983" y="8237110"/>
                  </a:lnTo>
                  <a:lnTo>
                    <a:pt x="13103878" y="8297867"/>
                  </a:lnTo>
                  <a:lnTo>
                    <a:pt x="13087972" y="8339597"/>
                  </a:lnTo>
                  <a:lnTo>
                    <a:pt x="13066546" y="8378239"/>
                  </a:lnTo>
                  <a:lnTo>
                    <a:pt x="13040087" y="8413306"/>
                  </a:lnTo>
                  <a:lnTo>
                    <a:pt x="13009081" y="8444312"/>
                  </a:lnTo>
                  <a:lnTo>
                    <a:pt x="12974014" y="8470771"/>
                  </a:lnTo>
                  <a:lnTo>
                    <a:pt x="12935372" y="8492197"/>
                  </a:lnTo>
                  <a:lnTo>
                    <a:pt x="12893642" y="8508103"/>
                  </a:lnTo>
                  <a:lnTo>
                    <a:pt x="12849310" y="8518003"/>
                  </a:lnTo>
                  <a:lnTo>
                    <a:pt x="12802871" y="8521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3784600" cy="10287635"/>
            <a:chOff x="0" y="0"/>
            <a:chExt cx="3784600" cy="10287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784600" cy="4175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521970" cy="10287635"/>
            </a:xfrm>
            <a:custGeom>
              <a:avLst/>
              <a:gdLst/>
              <a:ahLst/>
              <a:cxnLst/>
              <a:rect l="l" t="t" r="r" b="b"/>
              <a:pathLst>
                <a:path w="521970" h="10287635">
                  <a:moveTo>
                    <a:pt x="521802" y="10287260"/>
                  </a:moveTo>
                  <a:lnTo>
                    <a:pt x="0" y="10287260"/>
                  </a:lnTo>
                  <a:lnTo>
                    <a:pt x="0" y="0"/>
                  </a:lnTo>
                  <a:lnTo>
                    <a:pt x="521802" y="0"/>
                  </a:lnTo>
                  <a:lnTo>
                    <a:pt x="521802" y="10287260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4488496" y="1357270"/>
            <a:ext cx="13117830" cy="477520"/>
          </a:xfrm>
          <a:custGeom>
            <a:avLst/>
            <a:gdLst/>
            <a:ahLst/>
            <a:cxnLst/>
            <a:rect l="l" t="t" r="r" b="b"/>
            <a:pathLst>
              <a:path w="13117830" h="477519">
                <a:moveTo>
                  <a:pt x="13117560" y="477205"/>
                </a:moveTo>
                <a:lnTo>
                  <a:pt x="0" y="477205"/>
                </a:lnTo>
                <a:lnTo>
                  <a:pt x="0" y="0"/>
                </a:lnTo>
                <a:lnTo>
                  <a:pt x="13117560" y="0"/>
                </a:lnTo>
                <a:lnTo>
                  <a:pt x="13117560" y="477205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09271" y="266876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62450" y="111868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5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4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7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7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9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1" y="1030239"/>
                </a:lnTo>
                <a:close/>
              </a:path>
              <a:path w="1053465" h="1053465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488" y="5323376"/>
            <a:ext cx="2919255" cy="291925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16000" y="3055314"/>
            <a:ext cx="3196590" cy="1082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-325">
                <a:solidFill>
                  <a:srgbClr val="4E2926"/>
                </a:solidFill>
                <a:latin typeface="Times New Roman"/>
                <a:cs typeface="Times New Roman"/>
              </a:rPr>
              <a:t>8</a:t>
            </a:r>
            <a:r>
              <a:rPr dirty="0" sz="6900" spc="-1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6900" spc="-102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6900" spc="-78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-55">
                <a:solidFill>
                  <a:srgbClr val="4E2926"/>
                </a:solidFill>
                <a:latin typeface="Times New Roman"/>
                <a:cs typeface="Times New Roman"/>
              </a:rPr>
              <a:t>v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-32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6900" spc="-459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6900" spc="-16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3712539"/>
            <a:ext cx="2769235" cy="1082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-40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69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6900" spc="-102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6900" spc="-994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6900" spc="-484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6900" spc="-254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6900" spc="-415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68798" y="24137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83900" y="4390841"/>
            <a:ext cx="26638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285">
                <a:latin typeface="Calibri"/>
                <a:cs typeface="Calibri"/>
              </a:rPr>
              <a:t>N</a:t>
            </a:r>
            <a:r>
              <a:rPr dirty="0" sz="4800" spc="310">
                <a:latin typeface="Calibri"/>
                <a:cs typeface="Calibri"/>
              </a:rPr>
              <a:t>ú</a:t>
            </a:r>
            <a:r>
              <a:rPr dirty="0" sz="4800" spc="320">
                <a:latin typeface="Calibri"/>
                <a:cs typeface="Calibri"/>
              </a:rPr>
              <a:t>m</a:t>
            </a:r>
            <a:r>
              <a:rPr dirty="0" sz="4800" spc="-70">
                <a:latin typeface="Calibri"/>
                <a:cs typeface="Calibri"/>
              </a:rPr>
              <a:t>e</a:t>
            </a:r>
            <a:r>
              <a:rPr dirty="0" sz="4800" spc="540">
                <a:latin typeface="Calibri"/>
                <a:cs typeface="Calibri"/>
              </a:rPr>
              <a:t>r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 spc="285">
                <a:latin typeface="Calibri"/>
                <a:cs typeface="Calibri"/>
              </a:rPr>
              <a:t>s</a:t>
            </a:r>
            <a:r>
              <a:rPr dirty="0" sz="4800" spc="-45">
                <a:latin typeface="Calibri"/>
                <a:cs typeface="Calibri"/>
              </a:rPr>
              <a:t>,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46416" y="2695391"/>
            <a:ext cx="8094345" cy="330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265">
                <a:latin typeface="Calibri"/>
                <a:cs typeface="Calibri"/>
              </a:rPr>
              <a:t>PENTATEUCO</a:t>
            </a:r>
            <a:r>
              <a:rPr dirty="0" sz="4800" spc="-140">
                <a:latin typeface="Calibri"/>
                <a:cs typeface="Calibri"/>
              </a:rPr>
              <a:t> </a:t>
            </a:r>
            <a:r>
              <a:rPr dirty="0" sz="4800" spc="75">
                <a:latin typeface="Calibri"/>
                <a:cs typeface="Calibri"/>
              </a:rPr>
              <a:t>-</a:t>
            </a:r>
            <a:r>
              <a:rPr dirty="0" sz="4800" spc="-140">
                <a:latin typeface="Calibri"/>
                <a:cs typeface="Calibri"/>
              </a:rPr>
              <a:t> </a:t>
            </a:r>
            <a:r>
              <a:rPr dirty="0" sz="4800" spc="245">
                <a:latin typeface="Calibri"/>
                <a:cs typeface="Calibri"/>
              </a:rPr>
              <a:t>Cinco</a:t>
            </a:r>
            <a:r>
              <a:rPr dirty="0" sz="4800" spc="-135">
                <a:latin typeface="Calibri"/>
                <a:cs typeface="Calibri"/>
              </a:rPr>
              <a:t> </a:t>
            </a:r>
            <a:r>
              <a:rPr dirty="0" sz="4800" spc="170">
                <a:latin typeface="Calibri"/>
                <a:cs typeface="Calibri"/>
              </a:rPr>
              <a:t>rolos.</a:t>
            </a:r>
            <a:endParaRPr sz="4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450">
              <a:latin typeface="Calibri"/>
              <a:cs typeface="Calibri"/>
            </a:endParaRPr>
          </a:p>
          <a:p>
            <a:pPr marL="12700" marR="5080">
              <a:lnSpc>
                <a:spcPct val="115900"/>
              </a:lnSpc>
              <a:tabLst>
                <a:tab pos="3105150" algn="l"/>
                <a:tab pos="5771515" algn="l"/>
              </a:tabLst>
            </a:pPr>
            <a:r>
              <a:rPr dirty="0" sz="4800" spc="45">
                <a:latin typeface="Calibri"/>
                <a:cs typeface="Calibri"/>
              </a:rPr>
              <a:t>G</a:t>
            </a:r>
            <a:r>
              <a:rPr dirty="0" sz="4800" spc="-70">
                <a:latin typeface="Calibri"/>
                <a:cs typeface="Calibri"/>
              </a:rPr>
              <a:t>é</a:t>
            </a:r>
            <a:r>
              <a:rPr dirty="0" sz="4800" spc="355">
                <a:latin typeface="Calibri"/>
                <a:cs typeface="Calibri"/>
              </a:rPr>
              <a:t>n</a:t>
            </a:r>
            <a:r>
              <a:rPr dirty="0" sz="4800" spc="-70">
                <a:latin typeface="Calibri"/>
                <a:cs typeface="Calibri"/>
              </a:rPr>
              <a:t>e</a:t>
            </a:r>
            <a:r>
              <a:rPr dirty="0" sz="4800" spc="285">
                <a:latin typeface="Calibri"/>
                <a:cs typeface="Calibri"/>
              </a:rPr>
              <a:t>s</a:t>
            </a:r>
            <a:r>
              <a:rPr dirty="0" sz="4800" spc="315">
                <a:latin typeface="Calibri"/>
                <a:cs typeface="Calibri"/>
              </a:rPr>
              <a:t>i</a:t>
            </a:r>
            <a:r>
              <a:rPr dirty="0" sz="4800" spc="285">
                <a:latin typeface="Calibri"/>
                <a:cs typeface="Calibri"/>
              </a:rPr>
              <a:t>s</a:t>
            </a:r>
            <a:r>
              <a:rPr dirty="0" sz="4800" spc="-45">
                <a:latin typeface="Calibri"/>
                <a:cs typeface="Calibri"/>
              </a:rPr>
              <a:t>,</a:t>
            </a:r>
            <a:r>
              <a:rPr dirty="0" sz="4800" spc="-45">
                <a:latin typeface="Calibri"/>
                <a:cs typeface="Calibri"/>
              </a:rPr>
              <a:t>	</a:t>
            </a:r>
            <a:r>
              <a:rPr dirty="0" sz="4800" spc="290">
                <a:latin typeface="Calibri"/>
                <a:cs typeface="Calibri"/>
              </a:rPr>
              <a:t>Ê</a:t>
            </a:r>
            <a:r>
              <a:rPr dirty="0" sz="4800" spc="480">
                <a:latin typeface="Calibri"/>
                <a:cs typeface="Calibri"/>
              </a:rPr>
              <a:t>x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 spc="200">
                <a:latin typeface="Calibri"/>
                <a:cs typeface="Calibri"/>
              </a:rPr>
              <a:t>d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 spc="-45">
                <a:latin typeface="Calibri"/>
                <a:cs typeface="Calibri"/>
              </a:rPr>
              <a:t>,</a:t>
            </a:r>
            <a:r>
              <a:rPr dirty="0" sz="4800" spc="-45">
                <a:latin typeface="Calibri"/>
                <a:cs typeface="Calibri"/>
              </a:rPr>
              <a:t>	</a:t>
            </a:r>
            <a:r>
              <a:rPr dirty="0" sz="4800" spc="555">
                <a:latin typeface="Calibri"/>
                <a:cs typeface="Calibri"/>
              </a:rPr>
              <a:t>L</a:t>
            </a:r>
            <a:r>
              <a:rPr dirty="0" sz="4800" spc="-70">
                <a:latin typeface="Calibri"/>
                <a:cs typeface="Calibri"/>
              </a:rPr>
              <a:t>e</a:t>
            </a:r>
            <a:r>
              <a:rPr dirty="0" sz="4800" spc="509">
                <a:latin typeface="Calibri"/>
                <a:cs typeface="Calibri"/>
              </a:rPr>
              <a:t>v</a:t>
            </a:r>
            <a:r>
              <a:rPr dirty="0" sz="4800" spc="315">
                <a:latin typeface="Calibri"/>
                <a:cs typeface="Calibri"/>
              </a:rPr>
              <a:t>í</a:t>
            </a:r>
            <a:r>
              <a:rPr dirty="0" sz="4800" spc="200">
                <a:latin typeface="Calibri"/>
                <a:cs typeface="Calibri"/>
              </a:rPr>
              <a:t>t</a:t>
            </a:r>
            <a:r>
              <a:rPr dirty="0" sz="4800" spc="315">
                <a:latin typeface="Calibri"/>
                <a:cs typeface="Calibri"/>
              </a:rPr>
              <a:t>i</a:t>
            </a:r>
            <a:r>
              <a:rPr dirty="0" sz="4800" spc="229">
                <a:latin typeface="Calibri"/>
                <a:cs typeface="Calibri"/>
              </a:rPr>
              <a:t>c</a:t>
            </a:r>
            <a:r>
              <a:rPr dirty="0" sz="4800">
                <a:latin typeface="Calibri"/>
                <a:cs typeface="Calibri"/>
              </a:rPr>
              <a:t>o</a:t>
            </a:r>
            <a:r>
              <a:rPr dirty="0" sz="4800" spc="-40">
                <a:latin typeface="Calibri"/>
                <a:cs typeface="Calibri"/>
              </a:rPr>
              <a:t>,  </a:t>
            </a:r>
            <a:r>
              <a:rPr dirty="0" sz="4800" spc="155">
                <a:latin typeface="Calibri"/>
                <a:cs typeface="Calibri"/>
              </a:rPr>
              <a:t>Deuteronómio.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97308" y="7594421"/>
            <a:ext cx="10937875" cy="57150"/>
          </a:xfrm>
          <a:custGeom>
            <a:avLst/>
            <a:gdLst/>
            <a:ahLst/>
            <a:cxnLst/>
            <a:rect l="l" t="t" r="r" b="b"/>
            <a:pathLst>
              <a:path w="10937875" h="57150">
                <a:moveTo>
                  <a:pt x="10937646" y="0"/>
                </a:moveTo>
                <a:lnTo>
                  <a:pt x="10042868" y="0"/>
                </a:lnTo>
                <a:lnTo>
                  <a:pt x="0" y="0"/>
                </a:lnTo>
                <a:lnTo>
                  <a:pt x="0" y="57150"/>
                </a:lnTo>
                <a:lnTo>
                  <a:pt x="10042868" y="57150"/>
                </a:lnTo>
                <a:lnTo>
                  <a:pt x="10937646" y="57150"/>
                </a:lnTo>
                <a:lnTo>
                  <a:pt x="10937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69226" y="8442146"/>
            <a:ext cx="9865995" cy="57150"/>
          </a:xfrm>
          <a:custGeom>
            <a:avLst/>
            <a:gdLst/>
            <a:ahLst/>
            <a:cxnLst/>
            <a:rect l="l" t="t" r="r" b="b"/>
            <a:pathLst>
              <a:path w="9865994" h="57150">
                <a:moveTo>
                  <a:pt x="9865728" y="0"/>
                </a:moveTo>
                <a:lnTo>
                  <a:pt x="4185996" y="0"/>
                </a:lnTo>
                <a:lnTo>
                  <a:pt x="0" y="0"/>
                </a:lnTo>
                <a:lnTo>
                  <a:pt x="0" y="57150"/>
                </a:lnTo>
                <a:lnTo>
                  <a:pt x="4185996" y="57150"/>
                </a:lnTo>
                <a:lnTo>
                  <a:pt x="9865728" y="57150"/>
                </a:lnTo>
                <a:lnTo>
                  <a:pt x="9865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246416" y="6817810"/>
            <a:ext cx="11601450" cy="2568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900"/>
              </a:lnSpc>
              <a:spcBef>
                <a:spcPts val="100"/>
              </a:spcBef>
            </a:pPr>
            <a:r>
              <a:rPr dirty="0" u="heavy" sz="4800" spc="2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sz="4800" spc="250">
                <a:latin typeface="Calibri"/>
                <a:cs typeface="Calibri"/>
              </a:rPr>
              <a:t>presenta </a:t>
            </a:r>
            <a:r>
              <a:rPr dirty="0" sz="4800" spc="420">
                <a:latin typeface="Calibri"/>
                <a:cs typeface="Calibri"/>
              </a:rPr>
              <a:t>a </a:t>
            </a:r>
            <a:r>
              <a:rPr dirty="0" sz="4800" spc="305">
                <a:latin typeface="Calibri"/>
                <a:cs typeface="Calibri"/>
              </a:rPr>
              <a:t>história </a:t>
            </a:r>
            <a:r>
              <a:rPr dirty="0" sz="4800" spc="310">
                <a:latin typeface="Calibri"/>
                <a:cs typeface="Calibri"/>
              </a:rPr>
              <a:t>da </a:t>
            </a:r>
            <a:r>
              <a:rPr dirty="0" sz="4800" spc="254">
                <a:latin typeface="Calibri"/>
                <a:cs typeface="Calibri"/>
              </a:rPr>
              <a:t>humanidade, </a:t>
            </a:r>
            <a:r>
              <a:rPr dirty="0" sz="4800" spc="65">
                <a:latin typeface="Calibri"/>
                <a:cs typeface="Calibri"/>
              </a:rPr>
              <a:t>de </a:t>
            </a:r>
            <a:r>
              <a:rPr dirty="0" sz="4800" spc="70">
                <a:latin typeface="Calibri"/>
                <a:cs typeface="Calibri"/>
              </a:rPr>
              <a:t> </a:t>
            </a:r>
            <a:r>
              <a:rPr dirty="0" u="heavy" sz="4800" spc="2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Israel</a:t>
            </a:r>
            <a:r>
              <a:rPr dirty="0" sz="4800" spc="245">
                <a:latin typeface="Calibri"/>
                <a:cs typeface="Calibri"/>
              </a:rPr>
              <a:t>, </a:t>
            </a:r>
            <a:r>
              <a:rPr dirty="0" sz="4800" spc="110">
                <a:latin typeface="Calibri"/>
                <a:cs typeface="Calibri"/>
              </a:rPr>
              <a:t>desde</a:t>
            </a:r>
            <a:r>
              <a:rPr dirty="0" sz="4800" spc="114">
                <a:latin typeface="Calibri"/>
                <a:cs typeface="Calibri"/>
              </a:rPr>
              <a:t> </a:t>
            </a:r>
            <a:r>
              <a:rPr dirty="0" sz="4800" spc="420">
                <a:latin typeface="Calibri"/>
                <a:cs typeface="Calibri"/>
              </a:rPr>
              <a:t>a </a:t>
            </a:r>
            <a:r>
              <a:rPr dirty="0" sz="4800" spc="310">
                <a:latin typeface="Calibri"/>
                <a:cs typeface="Calibri"/>
              </a:rPr>
              <a:t>criação </a:t>
            </a:r>
            <a:r>
              <a:rPr dirty="0" sz="4800" spc="100">
                <a:latin typeface="Calibri"/>
                <a:cs typeface="Calibri"/>
              </a:rPr>
              <a:t>do</a:t>
            </a:r>
            <a:r>
              <a:rPr dirty="0" sz="4800" spc="105">
                <a:latin typeface="Calibri"/>
                <a:cs typeface="Calibri"/>
              </a:rPr>
              <a:t> </a:t>
            </a:r>
            <a:r>
              <a:rPr dirty="0" sz="4800" spc="240">
                <a:latin typeface="Calibri"/>
                <a:cs typeface="Calibri"/>
              </a:rPr>
              <a:t>mundo </a:t>
            </a:r>
            <a:r>
              <a:rPr dirty="0" sz="4800" spc="185">
                <a:latin typeface="Calibri"/>
                <a:cs typeface="Calibri"/>
              </a:rPr>
              <a:t>até </a:t>
            </a:r>
            <a:r>
              <a:rPr dirty="0" sz="4800" spc="420">
                <a:latin typeface="Calibri"/>
                <a:cs typeface="Calibri"/>
              </a:rPr>
              <a:t>a </a:t>
            </a:r>
            <a:r>
              <a:rPr dirty="0" sz="4800" spc="425">
                <a:latin typeface="Calibri"/>
                <a:cs typeface="Calibri"/>
              </a:rPr>
              <a:t> </a:t>
            </a:r>
            <a:r>
              <a:rPr dirty="0" u="heavy" sz="4800" spc="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morte</a:t>
            </a:r>
            <a:r>
              <a:rPr dirty="0" u="heavy" sz="4800" spc="-1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8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dirty="0" u="heavy" sz="4800" spc="-1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800" spc="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Moisés.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3763" y="1357272"/>
            <a:ext cx="13225144" cy="8930005"/>
            <a:chOff x="4383763" y="1357272"/>
            <a:chExt cx="13225144" cy="893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63" y="6916957"/>
              <a:ext cx="4787900" cy="33700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8451" y="8860659"/>
              <a:ext cx="10229849" cy="11664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88496" y="1357272"/>
              <a:ext cx="13115290" cy="8521700"/>
            </a:xfrm>
            <a:custGeom>
              <a:avLst/>
              <a:gdLst/>
              <a:ahLst/>
              <a:cxnLst/>
              <a:rect l="l" t="t" r="r" b="b"/>
              <a:pathLst>
                <a:path w="13115290" h="8521700">
                  <a:moveTo>
                    <a:pt x="12802863" y="8521410"/>
                  </a:moveTo>
                  <a:lnTo>
                    <a:pt x="314322" y="8521410"/>
                  </a:lnTo>
                  <a:lnTo>
                    <a:pt x="267876" y="8518002"/>
                  </a:lnTo>
                  <a:lnTo>
                    <a:pt x="223543" y="8508102"/>
                  </a:lnTo>
                  <a:lnTo>
                    <a:pt x="181813" y="8492196"/>
                  </a:lnTo>
                  <a:lnTo>
                    <a:pt x="143171" y="8470771"/>
                  </a:lnTo>
                  <a:lnTo>
                    <a:pt x="108104" y="8444312"/>
                  </a:lnTo>
                  <a:lnTo>
                    <a:pt x="77098" y="8413306"/>
                  </a:lnTo>
                  <a:lnTo>
                    <a:pt x="50639" y="8378239"/>
                  </a:lnTo>
                  <a:lnTo>
                    <a:pt x="29214" y="8339597"/>
                  </a:lnTo>
                  <a:lnTo>
                    <a:pt x="13308" y="8297867"/>
                  </a:lnTo>
                  <a:lnTo>
                    <a:pt x="3408" y="8253534"/>
                  </a:lnTo>
                  <a:lnTo>
                    <a:pt x="0" y="8207085"/>
                  </a:lnTo>
                  <a:lnTo>
                    <a:pt x="0" y="314324"/>
                  </a:lnTo>
                  <a:lnTo>
                    <a:pt x="3408" y="267876"/>
                  </a:lnTo>
                  <a:lnTo>
                    <a:pt x="13308" y="223543"/>
                  </a:lnTo>
                  <a:lnTo>
                    <a:pt x="29214" y="181813"/>
                  </a:lnTo>
                  <a:lnTo>
                    <a:pt x="50639" y="143171"/>
                  </a:lnTo>
                  <a:lnTo>
                    <a:pt x="77098" y="108104"/>
                  </a:lnTo>
                  <a:lnTo>
                    <a:pt x="108104" y="77098"/>
                  </a:lnTo>
                  <a:lnTo>
                    <a:pt x="143171" y="50639"/>
                  </a:lnTo>
                  <a:lnTo>
                    <a:pt x="181813" y="29213"/>
                  </a:lnTo>
                  <a:lnTo>
                    <a:pt x="223543" y="13307"/>
                  </a:lnTo>
                  <a:lnTo>
                    <a:pt x="267876" y="3407"/>
                  </a:lnTo>
                  <a:lnTo>
                    <a:pt x="314321" y="0"/>
                  </a:lnTo>
                  <a:lnTo>
                    <a:pt x="12802865" y="0"/>
                  </a:lnTo>
                  <a:lnTo>
                    <a:pt x="12849310" y="3407"/>
                  </a:lnTo>
                  <a:lnTo>
                    <a:pt x="12893642" y="13307"/>
                  </a:lnTo>
                  <a:lnTo>
                    <a:pt x="12935372" y="29213"/>
                  </a:lnTo>
                  <a:lnTo>
                    <a:pt x="12974014" y="50639"/>
                  </a:lnTo>
                  <a:lnTo>
                    <a:pt x="13009081" y="77098"/>
                  </a:lnTo>
                  <a:lnTo>
                    <a:pt x="13040087" y="108104"/>
                  </a:lnTo>
                  <a:lnTo>
                    <a:pt x="13066546" y="143171"/>
                  </a:lnTo>
                  <a:lnTo>
                    <a:pt x="13087972" y="181813"/>
                  </a:lnTo>
                  <a:lnTo>
                    <a:pt x="13103878" y="223543"/>
                  </a:lnTo>
                  <a:lnTo>
                    <a:pt x="13113778" y="267876"/>
                  </a:lnTo>
                  <a:lnTo>
                    <a:pt x="13114983" y="284300"/>
                  </a:lnTo>
                  <a:lnTo>
                    <a:pt x="13114983" y="8237110"/>
                  </a:lnTo>
                  <a:lnTo>
                    <a:pt x="13103878" y="8297867"/>
                  </a:lnTo>
                  <a:lnTo>
                    <a:pt x="13087972" y="8339597"/>
                  </a:lnTo>
                  <a:lnTo>
                    <a:pt x="13066546" y="8378239"/>
                  </a:lnTo>
                  <a:lnTo>
                    <a:pt x="13040087" y="8413306"/>
                  </a:lnTo>
                  <a:lnTo>
                    <a:pt x="13009081" y="8444312"/>
                  </a:lnTo>
                  <a:lnTo>
                    <a:pt x="12974014" y="8470771"/>
                  </a:lnTo>
                  <a:lnTo>
                    <a:pt x="12935372" y="8492196"/>
                  </a:lnTo>
                  <a:lnTo>
                    <a:pt x="12893642" y="8508102"/>
                  </a:lnTo>
                  <a:lnTo>
                    <a:pt x="12849310" y="8518002"/>
                  </a:lnTo>
                  <a:lnTo>
                    <a:pt x="12802863" y="8521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3784600" cy="10287635"/>
            <a:chOff x="0" y="0"/>
            <a:chExt cx="3784600" cy="10287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784600" cy="4175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521970" cy="10287635"/>
            </a:xfrm>
            <a:custGeom>
              <a:avLst/>
              <a:gdLst/>
              <a:ahLst/>
              <a:cxnLst/>
              <a:rect l="l" t="t" r="r" b="b"/>
              <a:pathLst>
                <a:path w="521970" h="10287635">
                  <a:moveTo>
                    <a:pt x="521802" y="10287260"/>
                  </a:moveTo>
                  <a:lnTo>
                    <a:pt x="0" y="10287260"/>
                  </a:lnTo>
                  <a:lnTo>
                    <a:pt x="0" y="0"/>
                  </a:lnTo>
                  <a:lnTo>
                    <a:pt x="521802" y="0"/>
                  </a:lnTo>
                  <a:lnTo>
                    <a:pt x="521802" y="10287260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4488496" y="1357272"/>
            <a:ext cx="13117830" cy="477520"/>
          </a:xfrm>
          <a:custGeom>
            <a:avLst/>
            <a:gdLst/>
            <a:ahLst/>
            <a:cxnLst/>
            <a:rect l="l" t="t" r="r" b="b"/>
            <a:pathLst>
              <a:path w="13117830" h="477519">
                <a:moveTo>
                  <a:pt x="13117560" y="477205"/>
                </a:moveTo>
                <a:lnTo>
                  <a:pt x="0" y="477205"/>
                </a:lnTo>
                <a:lnTo>
                  <a:pt x="0" y="0"/>
                </a:lnTo>
                <a:lnTo>
                  <a:pt x="13117560" y="0"/>
                </a:lnTo>
                <a:lnTo>
                  <a:pt x="13117560" y="477205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09271" y="266881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62450" y="111867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5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4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9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7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7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9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1" y="1030239"/>
                </a:lnTo>
                <a:close/>
              </a:path>
              <a:path w="1053465" h="1053465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1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488" y="5323376"/>
            <a:ext cx="2919255" cy="291925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16000" y="3055312"/>
            <a:ext cx="3196590" cy="1082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-325">
                <a:solidFill>
                  <a:srgbClr val="4E2926"/>
                </a:solidFill>
                <a:latin typeface="Times New Roman"/>
                <a:cs typeface="Times New Roman"/>
              </a:rPr>
              <a:t>8</a:t>
            </a:r>
            <a:r>
              <a:rPr dirty="0" sz="6900" spc="-1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6900" spc="-102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6900" spc="-78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-55">
                <a:solidFill>
                  <a:srgbClr val="4E2926"/>
                </a:solidFill>
                <a:latin typeface="Times New Roman"/>
                <a:cs typeface="Times New Roman"/>
              </a:rPr>
              <a:t>v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-32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6900" spc="-459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6900" spc="-16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3712536"/>
            <a:ext cx="2769235" cy="1082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-40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69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6900" spc="-102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6900" spc="-994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6900" spc="-484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6900" spc="-254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6900" spc="-415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68798" y="24138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97308" y="8641053"/>
            <a:ext cx="10937875" cy="57150"/>
          </a:xfrm>
          <a:custGeom>
            <a:avLst/>
            <a:gdLst/>
            <a:ahLst/>
            <a:cxnLst/>
            <a:rect l="l" t="t" r="r" b="b"/>
            <a:pathLst>
              <a:path w="10937875" h="57150">
                <a:moveTo>
                  <a:pt x="10937646" y="0"/>
                </a:moveTo>
                <a:lnTo>
                  <a:pt x="4426267" y="0"/>
                </a:lnTo>
                <a:lnTo>
                  <a:pt x="0" y="0"/>
                </a:lnTo>
                <a:lnTo>
                  <a:pt x="0" y="57150"/>
                </a:lnTo>
                <a:lnTo>
                  <a:pt x="4426267" y="57150"/>
                </a:lnTo>
                <a:lnTo>
                  <a:pt x="10937646" y="57150"/>
                </a:lnTo>
                <a:lnTo>
                  <a:pt x="10937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246416" y="2227542"/>
            <a:ext cx="11601450" cy="6510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4800" spc="60">
                <a:latin typeface="Cambria"/>
                <a:cs typeface="Cambria"/>
              </a:rPr>
              <a:t>LIVROS</a:t>
            </a:r>
            <a:r>
              <a:rPr dirty="0" sz="4800" spc="-105">
                <a:latin typeface="Cambria"/>
                <a:cs typeface="Cambria"/>
              </a:rPr>
              <a:t> </a:t>
            </a:r>
            <a:r>
              <a:rPr dirty="0" sz="4800" spc="30">
                <a:latin typeface="Cambria"/>
                <a:cs typeface="Cambria"/>
              </a:rPr>
              <a:t>HISTÓRICOS</a:t>
            </a:r>
            <a:r>
              <a:rPr dirty="0" sz="4800" spc="-105">
                <a:latin typeface="Cambria"/>
                <a:cs typeface="Cambria"/>
              </a:rPr>
              <a:t> </a:t>
            </a:r>
            <a:r>
              <a:rPr dirty="0" sz="4800" spc="-50">
                <a:latin typeface="Cambria"/>
                <a:cs typeface="Cambria"/>
              </a:rPr>
              <a:t>-</a:t>
            </a:r>
            <a:r>
              <a:rPr dirty="0" sz="4800" spc="-105">
                <a:latin typeface="Cambria"/>
                <a:cs typeface="Cambria"/>
              </a:rPr>
              <a:t> </a:t>
            </a:r>
            <a:r>
              <a:rPr dirty="0" sz="4800" spc="170">
                <a:latin typeface="Cambria"/>
                <a:cs typeface="Cambria"/>
              </a:rPr>
              <a:t>Crônica,</a:t>
            </a:r>
            <a:r>
              <a:rPr dirty="0" sz="4800" spc="-105">
                <a:latin typeface="Cambria"/>
                <a:cs typeface="Cambria"/>
              </a:rPr>
              <a:t> </a:t>
            </a:r>
            <a:r>
              <a:rPr dirty="0" sz="4800" spc="140">
                <a:latin typeface="Cambria"/>
                <a:cs typeface="Cambria"/>
              </a:rPr>
              <a:t>relato.</a:t>
            </a:r>
            <a:endParaRPr sz="4800">
              <a:latin typeface="Cambria"/>
              <a:cs typeface="Cambria"/>
            </a:endParaRPr>
          </a:p>
          <a:p>
            <a:pPr algn="just" marL="12700" marR="5080">
              <a:lnSpc>
                <a:spcPct val="115900"/>
              </a:lnSpc>
              <a:spcBef>
                <a:spcPts val="2775"/>
              </a:spcBef>
            </a:pPr>
            <a:r>
              <a:rPr dirty="0" sz="4800" spc="204">
                <a:latin typeface="Cambria"/>
                <a:cs typeface="Cambria"/>
              </a:rPr>
              <a:t>Josué,</a:t>
            </a:r>
            <a:r>
              <a:rPr dirty="0" sz="4800" spc="210">
                <a:latin typeface="Cambria"/>
                <a:cs typeface="Cambria"/>
              </a:rPr>
              <a:t> </a:t>
            </a:r>
            <a:r>
              <a:rPr dirty="0" sz="4800" spc="204">
                <a:latin typeface="Cambria"/>
                <a:cs typeface="Cambria"/>
              </a:rPr>
              <a:t>Juízes,</a:t>
            </a:r>
            <a:r>
              <a:rPr dirty="0" sz="4800" spc="210">
                <a:latin typeface="Cambria"/>
                <a:cs typeface="Cambria"/>
              </a:rPr>
              <a:t> </a:t>
            </a:r>
            <a:r>
              <a:rPr dirty="0" sz="4800" spc="105">
                <a:latin typeface="Cambria"/>
                <a:cs typeface="Cambria"/>
              </a:rPr>
              <a:t>Rute,</a:t>
            </a:r>
            <a:r>
              <a:rPr dirty="0" sz="4800" spc="110">
                <a:latin typeface="Cambria"/>
                <a:cs typeface="Cambria"/>
              </a:rPr>
              <a:t> </a:t>
            </a:r>
            <a:r>
              <a:rPr dirty="0" sz="4800" spc="40">
                <a:latin typeface="Cambria"/>
                <a:cs typeface="Cambria"/>
              </a:rPr>
              <a:t>os</a:t>
            </a:r>
            <a:r>
              <a:rPr dirty="0" sz="4800" spc="45">
                <a:latin typeface="Cambria"/>
                <a:cs typeface="Cambria"/>
              </a:rPr>
              <a:t> </a:t>
            </a:r>
            <a:r>
              <a:rPr dirty="0" sz="4800" spc="60">
                <a:latin typeface="Cambria"/>
                <a:cs typeface="Cambria"/>
              </a:rPr>
              <a:t>dois</a:t>
            </a:r>
            <a:r>
              <a:rPr dirty="0" sz="4800" spc="65">
                <a:latin typeface="Cambria"/>
                <a:cs typeface="Cambria"/>
              </a:rPr>
              <a:t> </a:t>
            </a:r>
            <a:r>
              <a:rPr dirty="0" sz="4800" spc="130">
                <a:latin typeface="Cambria"/>
                <a:cs typeface="Cambria"/>
              </a:rPr>
              <a:t>livros</a:t>
            </a:r>
            <a:r>
              <a:rPr dirty="0" sz="4800" spc="135">
                <a:latin typeface="Cambria"/>
                <a:cs typeface="Cambria"/>
              </a:rPr>
              <a:t> </a:t>
            </a:r>
            <a:r>
              <a:rPr dirty="0" sz="4800" spc="20">
                <a:latin typeface="Cambria"/>
                <a:cs typeface="Cambria"/>
              </a:rPr>
              <a:t>de </a:t>
            </a:r>
            <a:r>
              <a:rPr dirty="0" sz="4800" spc="25">
                <a:latin typeface="Cambria"/>
                <a:cs typeface="Cambria"/>
              </a:rPr>
              <a:t> </a:t>
            </a:r>
            <a:r>
              <a:rPr dirty="0" sz="4800" spc="160">
                <a:latin typeface="Cambria"/>
                <a:cs typeface="Cambria"/>
              </a:rPr>
              <a:t>Samuel,</a:t>
            </a:r>
            <a:r>
              <a:rPr dirty="0" sz="4800" spc="165">
                <a:latin typeface="Cambria"/>
                <a:cs typeface="Cambria"/>
              </a:rPr>
              <a:t> </a:t>
            </a:r>
            <a:r>
              <a:rPr dirty="0" sz="4800" spc="40">
                <a:latin typeface="Cambria"/>
                <a:cs typeface="Cambria"/>
              </a:rPr>
              <a:t>os</a:t>
            </a:r>
            <a:r>
              <a:rPr dirty="0" sz="4800" spc="45">
                <a:latin typeface="Cambria"/>
                <a:cs typeface="Cambria"/>
              </a:rPr>
              <a:t> </a:t>
            </a:r>
            <a:r>
              <a:rPr dirty="0" sz="4800" spc="60">
                <a:latin typeface="Cambria"/>
                <a:cs typeface="Cambria"/>
              </a:rPr>
              <a:t>dois</a:t>
            </a:r>
            <a:r>
              <a:rPr dirty="0" sz="4800" spc="65">
                <a:latin typeface="Cambria"/>
                <a:cs typeface="Cambria"/>
              </a:rPr>
              <a:t> </a:t>
            </a:r>
            <a:r>
              <a:rPr dirty="0" sz="4800" spc="130">
                <a:latin typeface="Cambria"/>
                <a:cs typeface="Cambria"/>
              </a:rPr>
              <a:t>livros</a:t>
            </a:r>
            <a:r>
              <a:rPr dirty="0" sz="4800" spc="135">
                <a:latin typeface="Cambria"/>
                <a:cs typeface="Cambria"/>
              </a:rPr>
              <a:t> </a:t>
            </a:r>
            <a:r>
              <a:rPr dirty="0" sz="4800" spc="50">
                <a:latin typeface="Cambria"/>
                <a:cs typeface="Cambria"/>
              </a:rPr>
              <a:t>dos</a:t>
            </a:r>
            <a:r>
              <a:rPr dirty="0" sz="4800" spc="55">
                <a:latin typeface="Cambria"/>
                <a:cs typeface="Cambria"/>
              </a:rPr>
              <a:t> </a:t>
            </a:r>
            <a:r>
              <a:rPr dirty="0" sz="4800" spc="70">
                <a:latin typeface="Cambria"/>
                <a:cs typeface="Cambria"/>
              </a:rPr>
              <a:t>Reis,</a:t>
            </a:r>
            <a:r>
              <a:rPr dirty="0" sz="4800" spc="75">
                <a:latin typeface="Cambria"/>
                <a:cs typeface="Cambria"/>
              </a:rPr>
              <a:t> </a:t>
            </a:r>
            <a:r>
              <a:rPr dirty="0" sz="4800" spc="40">
                <a:latin typeface="Cambria"/>
                <a:cs typeface="Cambria"/>
              </a:rPr>
              <a:t>os</a:t>
            </a:r>
            <a:r>
              <a:rPr dirty="0" sz="4800" spc="45">
                <a:latin typeface="Cambria"/>
                <a:cs typeface="Cambria"/>
              </a:rPr>
              <a:t> </a:t>
            </a:r>
            <a:r>
              <a:rPr dirty="0" sz="4800" spc="60">
                <a:latin typeface="Cambria"/>
                <a:cs typeface="Cambria"/>
              </a:rPr>
              <a:t>dois </a:t>
            </a:r>
            <a:r>
              <a:rPr dirty="0" sz="4800" spc="-1045">
                <a:latin typeface="Cambria"/>
                <a:cs typeface="Cambria"/>
              </a:rPr>
              <a:t> </a:t>
            </a:r>
            <a:r>
              <a:rPr dirty="0" sz="4800" spc="130">
                <a:latin typeface="Cambria"/>
                <a:cs typeface="Cambria"/>
              </a:rPr>
              <a:t>livros</a:t>
            </a:r>
            <a:r>
              <a:rPr dirty="0" sz="4800" spc="135">
                <a:latin typeface="Cambria"/>
                <a:cs typeface="Cambria"/>
              </a:rPr>
              <a:t> </a:t>
            </a:r>
            <a:r>
              <a:rPr dirty="0" sz="4800" spc="180">
                <a:latin typeface="Cambria"/>
                <a:cs typeface="Cambria"/>
              </a:rPr>
              <a:t>das</a:t>
            </a:r>
            <a:r>
              <a:rPr dirty="0" sz="4800" spc="185">
                <a:latin typeface="Cambria"/>
                <a:cs typeface="Cambria"/>
              </a:rPr>
              <a:t> </a:t>
            </a:r>
            <a:r>
              <a:rPr dirty="0" sz="4800" spc="165">
                <a:latin typeface="Cambria"/>
                <a:cs typeface="Cambria"/>
              </a:rPr>
              <a:t>Crónicas,</a:t>
            </a:r>
            <a:r>
              <a:rPr dirty="0" sz="4800" spc="170">
                <a:latin typeface="Cambria"/>
                <a:cs typeface="Cambria"/>
              </a:rPr>
              <a:t> </a:t>
            </a:r>
            <a:r>
              <a:rPr dirty="0" sz="4800" spc="125">
                <a:latin typeface="Cambria"/>
                <a:cs typeface="Cambria"/>
              </a:rPr>
              <a:t>Esdras</a:t>
            </a:r>
            <a:r>
              <a:rPr dirty="0" sz="4800" spc="130">
                <a:latin typeface="Cambria"/>
                <a:cs typeface="Cambria"/>
              </a:rPr>
              <a:t> </a:t>
            </a:r>
            <a:r>
              <a:rPr dirty="0" sz="4800" spc="-20">
                <a:latin typeface="Cambria"/>
                <a:cs typeface="Cambria"/>
              </a:rPr>
              <a:t>e</a:t>
            </a:r>
            <a:r>
              <a:rPr dirty="0" sz="4800" spc="-15">
                <a:latin typeface="Cambria"/>
                <a:cs typeface="Cambria"/>
              </a:rPr>
              <a:t> </a:t>
            </a:r>
            <a:r>
              <a:rPr dirty="0" sz="4800" spc="120">
                <a:latin typeface="Cambria"/>
                <a:cs typeface="Cambria"/>
              </a:rPr>
              <a:t>Neemias, </a:t>
            </a:r>
            <a:r>
              <a:rPr dirty="0" sz="4800" spc="125">
                <a:latin typeface="Cambria"/>
                <a:cs typeface="Cambria"/>
              </a:rPr>
              <a:t> </a:t>
            </a:r>
            <a:r>
              <a:rPr dirty="0" sz="4800" spc="80">
                <a:latin typeface="Cambria"/>
                <a:cs typeface="Cambria"/>
              </a:rPr>
              <a:t>Tobias,</a:t>
            </a:r>
            <a:r>
              <a:rPr dirty="0" sz="4800" spc="85">
                <a:latin typeface="Cambria"/>
                <a:cs typeface="Cambria"/>
              </a:rPr>
              <a:t> </a:t>
            </a:r>
            <a:r>
              <a:rPr dirty="0" sz="4800" spc="210">
                <a:latin typeface="Cambria"/>
                <a:cs typeface="Cambria"/>
              </a:rPr>
              <a:t>Judite,</a:t>
            </a:r>
            <a:r>
              <a:rPr dirty="0" sz="4800" spc="215">
                <a:latin typeface="Cambria"/>
                <a:cs typeface="Cambria"/>
              </a:rPr>
              <a:t> </a:t>
            </a:r>
            <a:r>
              <a:rPr dirty="0" sz="4800" spc="90">
                <a:latin typeface="Cambria"/>
                <a:cs typeface="Cambria"/>
              </a:rPr>
              <a:t>Ester,</a:t>
            </a:r>
            <a:r>
              <a:rPr dirty="0" sz="4800" spc="95">
                <a:latin typeface="Cambria"/>
                <a:cs typeface="Cambria"/>
              </a:rPr>
              <a:t> </a:t>
            </a:r>
            <a:r>
              <a:rPr dirty="0" sz="4800" spc="40">
                <a:latin typeface="Cambria"/>
                <a:cs typeface="Cambria"/>
              </a:rPr>
              <a:t>os</a:t>
            </a:r>
            <a:r>
              <a:rPr dirty="0" sz="4800" spc="45">
                <a:latin typeface="Cambria"/>
                <a:cs typeface="Cambria"/>
              </a:rPr>
              <a:t> </a:t>
            </a:r>
            <a:r>
              <a:rPr dirty="0" sz="4800" spc="60">
                <a:latin typeface="Cambria"/>
                <a:cs typeface="Cambria"/>
              </a:rPr>
              <a:t>dois</a:t>
            </a:r>
            <a:r>
              <a:rPr dirty="0" sz="4800" spc="65">
                <a:latin typeface="Cambria"/>
                <a:cs typeface="Cambria"/>
              </a:rPr>
              <a:t> </a:t>
            </a:r>
            <a:r>
              <a:rPr dirty="0" sz="4800" spc="130">
                <a:latin typeface="Cambria"/>
                <a:cs typeface="Cambria"/>
              </a:rPr>
              <a:t>livros</a:t>
            </a:r>
            <a:r>
              <a:rPr dirty="0" sz="4800" spc="135">
                <a:latin typeface="Cambria"/>
                <a:cs typeface="Cambria"/>
              </a:rPr>
              <a:t> </a:t>
            </a:r>
            <a:r>
              <a:rPr dirty="0" sz="4800" spc="50">
                <a:latin typeface="Cambria"/>
                <a:cs typeface="Cambria"/>
              </a:rPr>
              <a:t>dos </a:t>
            </a:r>
            <a:r>
              <a:rPr dirty="0" sz="4800" spc="55">
                <a:latin typeface="Cambria"/>
                <a:cs typeface="Cambria"/>
              </a:rPr>
              <a:t> </a:t>
            </a:r>
            <a:r>
              <a:rPr dirty="0" sz="4800" spc="155">
                <a:latin typeface="Cambria"/>
                <a:cs typeface="Cambria"/>
              </a:rPr>
              <a:t>Macabeus.</a:t>
            </a:r>
            <a:endParaRPr sz="4800">
              <a:latin typeface="Cambria"/>
              <a:cs typeface="Cambria"/>
            </a:endParaRPr>
          </a:p>
          <a:p>
            <a:pPr algn="just" marL="12700">
              <a:lnSpc>
                <a:spcPct val="100000"/>
              </a:lnSpc>
              <a:spcBef>
                <a:spcPts val="3390"/>
              </a:spcBef>
            </a:pPr>
            <a:r>
              <a:rPr dirty="0" u="heavy" sz="4800" spc="1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sz="4800" spc="145">
                <a:latin typeface="Cambria"/>
                <a:cs typeface="Cambria"/>
              </a:rPr>
              <a:t>presenta</a:t>
            </a:r>
            <a:r>
              <a:rPr dirty="0" sz="4800" spc="75">
                <a:latin typeface="Cambria"/>
                <a:cs typeface="Cambria"/>
              </a:rPr>
              <a:t> 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75">
                <a:latin typeface="Cambria"/>
                <a:cs typeface="Cambria"/>
              </a:rPr>
              <a:t> </a:t>
            </a:r>
            <a:r>
              <a:rPr dirty="0" sz="4800" spc="195">
                <a:latin typeface="Cambria"/>
                <a:cs typeface="Cambria"/>
              </a:rPr>
              <a:t>vida</a:t>
            </a:r>
            <a:r>
              <a:rPr dirty="0" sz="4800" spc="75">
                <a:latin typeface="Cambria"/>
                <a:cs typeface="Cambria"/>
              </a:rPr>
              <a:t> </a:t>
            </a:r>
            <a:r>
              <a:rPr dirty="0" sz="4800" spc="130">
                <a:latin typeface="Cambria"/>
                <a:cs typeface="Cambria"/>
              </a:rPr>
              <a:t>política</a:t>
            </a:r>
            <a:r>
              <a:rPr dirty="0" sz="4800" spc="75">
                <a:latin typeface="Cambria"/>
                <a:cs typeface="Cambria"/>
              </a:rPr>
              <a:t> </a:t>
            </a:r>
            <a:r>
              <a:rPr dirty="0" sz="4800" spc="-20">
                <a:latin typeface="Cambria"/>
                <a:cs typeface="Cambria"/>
              </a:rPr>
              <a:t>e</a:t>
            </a:r>
            <a:r>
              <a:rPr dirty="0" sz="4800" spc="75">
                <a:latin typeface="Cambria"/>
                <a:cs typeface="Cambria"/>
              </a:rPr>
              <a:t> </a:t>
            </a:r>
            <a:r>
              <a:rPr dirty="0" sz="4800" spc="135">
                <a:latin typeface="Cambria"/>
                <a:cs typeface="Cambria"/>
              </a:rPr>
              <a:t>social</a:t>
            </a:r>
            <a:r>
              <a:rPr dirty="0" sz="4800" spc="75">
                <a:latin typeface="Cambria"/>
                <a:cs typeface="Cambria"/>
              </a:rPr>
              <a:t> </a:t>
            </a:r>
            <a:r>
              <a:rPr dirty="0" sz="4800" spc="20">
                <a:latin typeface="Cambria"/>
                <a:cs typeface="Cambria"/>
              </a:rPr>
              <a:t>de</a:t>
            </a:r>
            <a:r>
              <a:rPr dirty="0" sz="4800" spc="75">
                <a:latin typeface="Cambria"/>
                <a:cs typeface="Cambria"/>
              </a:rPr>
              <a:t> </a:t>
            </a:r>
            <a:r>
              <a:rPr dirty="0" sz="4800" spc="120">
                <a:latin typeface="Cambria"/>
                <a:cs typeface="Cambria"/>
              </a:rPr>
              <a:t>Israel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03932" y="9488767"/>
            <a:ext cx="5184775" cy="57150"/>
          </a:xfrm>
          <a:custGeom>
            <a:avLst/>
            <a:gdLst/>
            <a:ahLst/>
            <a:cxnLst/>
            <a:rect l="l" t="t" r="r" b="b"/>
            <a:pathLst>
              <a:path w="5184775" h="57150">
                <a:moveTo>
                  <a:pt x="5184225" y="57149"/>
                </a:moveTo>
                <a:lnTo>
                  <a:pt x="0" y="57149"/>
                </a:lnTo>
                <a:lnTo>
                  <a:pt x="0" y="0"/>
                </a:lnTo>
                <a:lnTo>
                  <a:pt x="5184225" y="0"/>
                </a:lnTo>
                <a:lnTo>
                  <a:pt x="5184225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246416" y="8828367"/>
            <a:ext cx="85547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4800" spc="28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na</a:t>
            </a:r>
            <a:r>
              <a:rPr dirty="0" u="heavy" sz="4800" spc="-12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15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ótica</a:t>
            </a:r>
            <a:r>
              <a:rPr dirty="0" u="heavy" sz="4800" spc="-12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2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do</a:t>
            </a:r>
            <a:r>
              <a:rPr dirty="0" sz="4800" spc="-114">
                <a:latin typeface="Cambria"/>
                <a:cs typeface="Cambria"/>
              </a:rPr>
              <a:t> </a:t>
            </a:r>
            <a:r>
              <a:rPr dirty="0" sz="4800" spc="110">
                <a:latin typeface="Cambria"/>
                <a:cs typeface="Cambria"/>
              </a:rPr>
              <a:t>profetismo</a:t>
            </a:r>
            <a:r>
              <a:rPr dirty="0" sz="4800" spc="-120">
                <a:latin typeface="Cambria"/>
                <a:cs typeface="Cambria"/>
              </a:rPr>
              <a:t> </a:t>
            </a:r>
            <a:r>
              <a:rPr dirty="0" sz="4800" spc="130">
                <a:latin typeface="Cambria"/>
                <a:cs typeface="Cambria"/>
              </a:rPr>
              <a:t>clássico.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788158" y="9488767"/>
            <a:ext cx="122555" cy="57150"/>
          </a:xfrm>
          <a:custGeom>
            <a:avLst/>
            <a:gdLst/>
            <a:ahLst/>
            <a:cxnLst/>
            <a:rect l="l" t="t" r="r" b="b"/>
            <a:pathLst>
              <a:path w="122555" h="57150">
                <a:moveTo>
                  <a:pt x="122039" y="57149"/>
                </a:moveTo>
                <a:lnTo>
                  <a:pt x="0" y="57149"/>
                </a:lnTo>
                <a:lnTo>
                  <a:pt x="0" y="0"/>
                </a:lnTo>
                <a:lnTo>
                  <a:pt x="122039" y="0"/>
                </a:lnTo>
                <a:lnTo>
                  <a:pt x="122039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3763" y="1357271"/>
            <a:ext cx="13225144" cy="8930005"/>
            <a:chOff x="4383763" y="1357271"/>
            <a:chExt cx="13225144" cy="893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63" y="6916956"/>
              <a:ext cx="4787900" cy="33700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8451" y="8860659"/>
              <a:ext cx="10229849" cy="1166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88496" y="1357271"/>
              <a:ext cx="13115290" cy="8521700"/>
            </a:xfrm>
            <a:custGeom>
              <a:avLst/>
              <a:gdLst/>
              <a:ahLst/>
              <a:cxnLst/>
              <a:rect l="l" t="t" r="r" b="b"/>
              <a:pathLst>
                <a:path w="13115290" h="8521700">
                  <a:moveTo>
                    <a:pt x="12802863" y="8521410"/>
                  </a:moveTo>
                  <a:lnTo>
                    <a:pt x="314323" y="8521410"/>
                  </a:lnTo>
                  <a:lnTo>
                    <a:pt x="267876" y="8518002"/>
                  </a:lnTo>
                  <a:lnTo>
                    <a:pt x="223543" y="8508102"/>
                  </a:lnTo>
                  <a:lnTo>
                    <a:pt x="181813" y="8492196"/>
                  </a:lnTo>
                  <a:lnTo>
                    <a:pt x="143171" y="8470771"/>
                  </a:lnTo>
                  <a:lnTo>
                    <a:pt x="108104" y="8444312"/>
                  </a:lnTo>
                  <a:lnTo>
                    <a:pt x="77098" y="8413306"/>
                  </a:lnTo>
                  <a:lnTo>
                    <a:pt x="50639" y="8378238"/>
                  </a:lnTo>
                  <a:lnTo>
                    <a:pt x="29214" y="8339597"/>
                  </a:lnTo>
                  <a:lnTo>
                    <a:pt x="13308" y="8297866"/>
                  </a:lnTo>
                  <a:lnTo>
                    <a:pt x="3408" y="8253534"/>
                  </a:lnTo>
                  <a:lnTo>
                    <a:pt x="0" y="8207085"/>
                  </a:lnTo>
                  <a:lnTo>
                    <a:pt x="0" y="314324"/>
                  </a:lnTo>
                  <a:lnTo>
                    <a:pt x="3408" y="267876"/>
                  </a:lnTo>
                  <a:lnTo>
                    <a:pt x="13308" y="223543"/>
                  </a:lnTo>
                  <a:lnTo>
                    <a:pt x="29214" y="181813"/>
                  </a:lnTo>
                  <a:lnTo>
                    <a:pt x="50639" y="143171"/>
                  </a:lnTo>
                  <a:lnTo>
                    <a:pt x="77098" y="108104"/>
                  </a:lnTo>
                  <a:lnTo>
                    <a:pt x="108104" y="77098"/>
                  </a:lnTo>
                  <a:lnTo>
                    <a:pt x="143171" y="50639"/>
                  </a:lnTo>
                  <a:lnTo>
                    <a:pt x="181813" y="29213"/>
                  </a:lnTo>
                  <a:lnTo>
                    <a:pt x="223543" y="13307"/>
                  </a:lnTo>
                  <a:lnTo>
                    <a:pt x="267876" y="3407"/>
                  </a:lnTo>
                  <a:lnTo>
                    <a:pt x="314320" y="0"/>
                  </a:lnTo>
                  <a:lnTo>
                    <a:pt x="12802866" y="0"/>
                  </a:lnTo>
                  <a:lnTo>
                    <a:pt x="12849310" y="3407"/>
                  </a:lnTo>
                  <a:lnTo>
                    <a:pt x="12893642" y="13307"/>
                  </a:lnTo>
                  <a:lnTo>
                    <a:pt x="12935372" y="29213"/>
                  </a:lnTo>
                  <a:lnTo>
                    <a:pt x="12974014" y="50639"/>
                  </a:lnTo>
                  <a:lnTo>
                    <a:pt x="13009081" y="77098"/>
                  </a:lnTo>
                  <a:lnTo>
                    <a:pt x="13040087" y="108104"/>
                  </a:lnTo>
                  <a:lnTo>
                    <a:pt x="13066546" y="143171"/>
                  </a:lnTo>
                  <a:lnTo>
                    <a:pt x="13087972" y="181813"/>
                  </a:lnTo>
                  <a:lnTo>
                    <a:pt x="13103878" y="223543"/>
                  </a:lnTo>
                  <a:lnTo>
                    <a:pt x="13113778" y="267876"/>
                  </a:lnTo>
                  <a:lnTo>
                    <a:pt x="13114983" y="284300"/>
                  </a:lnTo>
                  <a:lnTo>
                    <a:pt x="13114983" y="8237110"/>
                  </a:lnTo>
                  <a:lnTo>
                    <a:pt x="13103878" y="8297866"/>
                  </a:lnTo>
                  <a:lnTo>
                    <a:pt x="13087972" y="8339597"/>
                  </a:lnTo>
                  <a:lnTo>
                    <a:pt x="13066546" y="8378238"/>
                  </a:lnTo>
                  <a:lnTo>
                    <a:pt x="13040087" y="8413306"/>
                  </a:lnTo>
                  <a:lnTo>
                    <a:pt x="13009081" y="8444312"/>
                  </a:lnTo>
                  <a:lnTo>
                    <a:pt x="12974014" y="8470771"/>
                  </a:lnTo>
                  <a:lnTo>
                    <a:pt x="12935372" y="8492196"/>
                  </a:lnTo>
                  <a:lnTo>
                    <a:pt x="12893642" y="8508102"/>
                  </a:lnTo>
                  <a:lnTo>
                    <a:pt x="12849310" y="8518002"/>
                  </a:lnTo>
                  <a:lnTo>
                    <a:pt x="12802863" y="8521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3784600" cy="10287635"/>
            <a:chOff x="0" y="0"/>
            <a:chExt cx="3784600" cy="10287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784600" cy="4175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521970" cy="10287635"/>
            </a:xfrm>
            <a:custGeom>
              <a:avLst/>
              <a:gdLst/>
              <a:ahLst/>
              <a:cxnLst/>
              <a:rect l="l" t="t" r="r" b="b"/>
              <a:pathLst>
                <a:path w="521970" h="10287635">
                  <a:moveTo>
                    <a:pt x="521802" y="10287260"/>
                  </a:moveTo>
                  <a:lnTo>
                    <a:pt x="0" y="10287260"/>
                  </a:lnTo>
                  <a:lnTo>
                    <a:pt x="0" y="0"/>
                  </a:lnTo>
                  <a:lnTo>
                    <a:pt x="521802" y="0"/>
                  </a:lnTo>
                  <a:lnTo>
                    <a:pt x="521802" y="10287260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4488496" y="1357271"/>
            <a:ext cx="13117830" cy="477520"/>
          </a:xfrm>
          <a:custGeom>
            <a:avLst/>
            <a:gdLst/>
            <a:ahLst/>
            <a:cxnLst/>
            <a:rect l="l" t="t" r="r" b="b"/>
            <a:pathLst>
              <a:path w="13117830" h="477519">
                <a:moveTo>
                  <a:pt x="13117560" y="477205"/>
                </a:moveTo>
                <a:lnTo>
                  <a:pt x="0" y="477205"/>
                </a:lnTo>
                <a:lnTo>
                  <a:pt x="0" y="0"/>
                </a:lnTo>
                <a:lnTo>
                  <a:pt x="13117560" y="0"/>
                </a:lnTo>
                <a:lnTo>
                  <a:pt x="13117560" y="477205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09271" y="266881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62450" y="111867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5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7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7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9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1" y="1030239"/>
                </a:lnTo>
                <a:close/>
              </a:path>
              <a:path w="1053465" h="1053465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1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488" y="5323376"/>
            <a:ext cx="2919255" cy="291925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16000" y="3055312"/>
            <a:ext cx="3196590" cy="1082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-325">
                <a:solidFill>
                  <a:srgbClr val="4E2926"/>
                </a:solidFill>
                <a:latin typeface="Times New Roman"/>
                <a:cs typeface="Times New Roman"/>
              </a:rPr>
              <a:t>8</a:t>
            </a:r>
            <a:r>
              <a:rPr dirty="0" sz="6900" spc="-1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6900" spc="-102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6900" spc="-78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-55">
                <a:solidFill>
                  <a:srgbClr val="4E2926"/>
                </a:solidFill>
                <a:latin typeface="Times New Roman"/>
                <a:cs typeface="Times New Roman"/>
              </a:rPr>
              <a:t>v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-32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6900" spc="-459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6900" spc="-16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3712537"/>
            <a:ext cx="2769235" cy="1082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-40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69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6900" spc="-102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6900" spc="-994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6900" spc="-484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6900" spc="-254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6900" spc="-415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68798" y="24137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97308" y="8326728"/>
            <a:ext cx="10937875" cy="57150"/>
          </a:xfrm>
          <a:custGeom>
            <a:avLst/>
            <a:gdLst/>
            <a:ahLst/>
            <a:cxnLst/>
            <a:rect l="l" t="t" r="r" b="b"/>
            <a:pathLst>
              <a:path w="10937875" h="57150">
                <a:moveTo>
                  <a:pt x="10937646" y="0"/>
                </a:moveTo>
                <a:lnTo>
                  <a:pt x="10337140" y="0"/>
                </a:lnTo>
                <a:lnTo>
                  <a:pt x="8618131" y="0"/>
                </a:lnTo>
                <a:lnTo>
                  <a:pt x="0" y="0"/>
                </a:lnTo>
                <a:lnTo>
                  <a:pt x="0" y="57150"/>
                </a:lnTo>
                <a:lnTo>
                  <a:pt x="8618131" y="57150"/>
                </a:lnTo>
                <a:lnTo>
                  <a:pt x="10337140" y="57150"/>
                </a:lnTo>
                <a:lnTo>
                  <a:pt x="10937646" y="57150"/>
                </a:lnTo>
                <a:lnTo>
                  <a:pt x="10937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246416" y="2227542"/>
            <a:ext cx="11601450" cy="7043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4800" spc="60">
                <a:latin typeface="Cambria"/>
                <a:cs typeface="Cambria"/>
              </a:rPr>
              <a:t>LIVROS</a:t>
            </a:r>
            <a:r>
              <a:rPr dirty="0" sz="4800" spc="-114">
                <a:latin typeface="Cambria"/>
                <a:cs typeface="Cambria"/>
              </a:rPr>
              <a:t> </a:t>
            </a:r>
            <a:r>
              <a:rPr dirty="0" sz="4800" spc="60">
                <a:latin typeface="Cambria"/>
                <a:cs typeface="Cambria"/>
              </a:rPr>
              <a:t>SAPIENCIAIS</a:t>
            </a:r>
            <a:r>
              <a:rPr dirty="0" sz="4800" spc="-114">
                <a:latin typeface="Cambria"/>
                <a:cs typeface="Cambria"/>
              </a:rPr>
              <a:t> </a:t>
            </a:r>
            <a:r>
              <a:rPr dirty="0" sz="4800" spc="-50">
                <a:latin typeface="Cambria"/>
                <a:cs typeface="Cambria"/>
              </a:rPr>
              <a:t>-</a:t>
            </a:r>
            <a:r>
              <a:rPr dirty="0" sz="4800" spc="-114">
                <a:latin typeface="Cambria"/>
                <a:cs typeface="Cambria"/>
              </a:rPr>
              <a:t> </a:t>
            </a:r>
            <a:r>
              <a:rPr dirty="0" sz="4800" spc="90">
                <a:latin typeface="Cambria"/>
                <a:cs typeface="Cambria"/>
              </a:rPr>
              <a:t>Gêneros</a:t>
            </a:r>
            <a:r>
              <a:rPr dirty="0" sz="4800" spc="-114">
                <a:latin typeface="Cambria"/>
                <a:cs typeface="Cambria"/>
              </a:rPr>
              <a:t> </a:t>
            </a:r>
            <a:r>
              <a:rPr dirty="0" sz="4800" spc="100">
                <a:latin typeface="Cambria"/>
                <a:cs typeface="Cambria"/>
              </a:rPr>
              <a:t>diversos.</a:t>
            </a:r>
            <a:endParaRPr sz="4800">
              <a:latin typeface="Cambria"/>
              <a:cs typeface="Cambria"/>
            </a:endParaRPr>
          </a:p>
          <a:p>
            <a:pPr algn="just" marL="12700" marR="5080">
              <a:lnSpc>
                <a:spcPct val="115900"/>
              </a:lnSpc>
              <a:spcBef>
                <a:spcPts val="2775"/>
              </a:spcBef>
            </a:pPr>
            <a:r>
              <a:rPr dirty="0" sz="4800" spc="320">
                <a:latin typeface="Cambria"/>
                <a:cs typeface="Cambria"/>
              </a:rPr>
              <a:t>Jó, </a:t>
            </a:r>
            <a:r>
              <a:rPr dirty="0" sz="4800" spc="40">
                <a:latin typeface="Cambria"/>
                <a:cs typeface="Cambria"/>
              </a:rPr>
              <a:t>os </a:t>
            </a:r>
            <a:r>
              <a:rPr dirty="0" sz="4800" spc="150">
                <a:latin typeface="Cambria"/>
                <a:cs typeface="Cambria"/>
              </a:rPr>
              <a:t>Salmos, </a:t>
            </a:r>
            <a:r>
              <a:rPr dirty="0" sz="4800" spc="40">
                <a:latin typeface="Cambria"/>
                <a:cs typeface="Cambria"/>
              </a:rPr>
              <a:t>os </a:t>
            </a:r>
            <a:r>
              <a:rPr dirty="0" sz="4800" spc="105">
                <a:latin typeface="Cambria"/>
                <a:cs typeface="Cambria"/>
              </a:rPr>
              <a:t>Provérbios, </a:t>
            </a:r>
            <a:r>
              <a:rPr dirty="0" sz="4800" spc="-15">
                <a:latin typeface="Cambria"/>
                <a:cs typeface="Cambria"/>
              </a:rPr>
              <a:t>o </a:t>
            </a:r>
            <a:r>
              <a:rPr dirty="0" sz="4800" spc="95">
                <a:latin typeface="Cambria"/>
                <a:cs typeface="Cambria"/>
              </a:rPr>
              <a:t>Eclesiastes </a:t>
            </a:r>
            <a:r>
              <a:rPr dirty="0" sz="4800" spc="100">
                <a:latin typeface="Cambria"/>
                <a:cs typeface="Cambria"/>
              </a:rPr>
              <a:t> </a:t>
            </a:r>
            <a:r>
              <a:rPr dirty="0" sz="4800" spc="-25">
                <a:latin typeface="Cambria"/>
                <a:cs typeface="Cambria"/>
              </a:rPr>
              <a:t>(ou</a:t>
            </a:r>
            <a:r>
              <a:rPr dirty="0" sz="4800" spc="-20">
                <a:latin typeface="Cambria"/>
                <a:cs typeface="Cambria"/>
              </a:rPr>
              <a:t> </a:t>
            </a:r>
            <a:r>
              <a:rPr dirty="0" sz="4800" spc="45">
                <a:latin typeface="Cambria"/>
                <a:cs typeface="Cambria"/>
              </a:rPr>
              <a:t>Coelet),</a:t>
            </a:r>
            <a:r>
              <a:rPr dirty="0" sz="4800" spc="50">
                <a:latin typeface="Cambria"/>
                <a:cs typeface="Cambria"/>
              </a:rPr>
              <a:t> </a:t>
            </a:r>
            <a:r>
              <a:rPr dirty="0" sz="4800" spc="-15">
                <a:latin typeface="Cambria"/>
                <a:cs typeface="Cambria"/>
              </a:rPr>
              <a:t>o</a:t>
            </a:r>
            <a:r>
              <a:rPr dirty="0" sz="4800" spc="-10">
                <a:latin typeface="Cambria"/>
                <a:cs typeface="Cambria"/>
              </a:rPr>
              <a:t> </a:t>
            </a:r>
            <a:r>
              <a:rPr dirty="0" sz="4800" spc="165">
                <a:latin typeface="Cambria"/>
                <a:cs typeface="Cambria"/>
              </a:rPr>
              <a:t>Cântico</a:t>
            </a:r>
            <a:r>
              <a:rPr dirty="0" sz="4800" spc="170">
                <a:latin typeface="Cambria"/>
                <a:cs typeface="Cambria"/>
              </a:rPr>
              <a:t> </a:t>
            </a:r>
            <a:r>
              <a:rPr dirty="0" sz="4800" spc="50">
                <a:latin typeface="Cambria"/>
                <a:cs typeface="Cambria"/>
              </a:rPr>
              <a:t>dos</a:t>
            </a:r>
            <a:r>
              <a:rPr dirty="0" sz="4800" spc="55">
                <a:latin typeface="Cambria"/>
                <a:cs typeface="Cambria"/>
              </a:rPr>
              <a:t> </a:t>
            </a:r>
            <a:r>
              <a:rPr dirty="0" sz="4800" spc="160">
                <a:latin typeface="Cambria"/>
                <a:cs typeface="Cambria"/>
              </a:rPr>
              <a:t>Cânticos,</a:t>
            </a:r>
            <a:r>
              <a:rPr dirty="0" sz="4800" spc="165">
                <a:latin typeface="Cambria"/>
                <a:cs typeface="Cambria"/>
              </a:rPr>
              <a:t> </a:t>
            </a:r>
            <a:r>
              <a:rPr dirty="0" sz="4800" spc="375">
                <a:latin typeface="Cambria"/>
                <a:cs typeface="Cambria"/>
              </a:rPr>
              <a:t>a </a:t>
            </a:r>
            <a:r>
              <a:rPr dirty="0" sz="4800" spc="380">
                <a:latin typeface="Cambria"/>
                <a:cs typeface="Cambria"/>
              </a:rPr>
              <a:t> </a:t>
            </a:r>
            <a:r>
              <a:rPr dirty="0" sz="4800" spc="140">
                <a:latin typeface="Cambria"/>
                <a:cs typeface="Cambria"/>
              </a:rPr>
              <a:t>Sabedoria,</a:t>
            </a:r>
            <a:r>
              <a:rPr dirty="0" sz="4800" spc="145">
                <a:latin typeface="Cambria"/>
                <a:cs typeface="Cambria"/>
              </a:rPr>
              <a:t> </a:t>
            </a:r>
            <a:r>
              <a:rPr dirty="0" sz="4800" spc="-15">
                <a:latin typeface="Cambria"/>
                <a:cs typeface="Cambria"/>
              </a:rPr>
              <a:t>o</a:t>
            </a:r>
            <a:r>
              <a:rPr dirty="0" sz="4800" spc="-10">
                <a:latin typeface="Cambria"/>
                <a:cs typeface="Cambria"/>
              </a:rPr>
              <a:t> </a:t>
            </a:r>
            <a:r>
              <a:rPr dirty="0" sz="4800" spc="135">
                <a:latin typeface="Cambria"/>
                <a:cs typeface="Cambria"/>
              </a:rPr>
              <a:t>livro</a:t>
            </a:r>
            <a:r>
              <a:rPr dirty="0" sz="4800" spc="140">
                <a:latin typeface="Cambria"/>
                <a:cs typeface="Cambria"/>
              </a:rPr>
              <a:t> </a:t>
            </a:r>
            <a:r>
              <a:rPr dirty="0" sz="4800" spc="20">
                <a:latin typeface="Cambria"/>
                <a:cs typeface="Cambria"/>
              </a:rPr>
              <a:t>de</a:t>
            </a:r>
            <a:r>
              <a:rPr dirty="0" sz="4800" spc="25">
                <a:latin typeface="Cambria"/>
                <a:cs typeface="Cambria"/>
              </a:rPr>
              <a:t> </a:t>
            </a:r>
            <a:r>
              <a:rPr dirty="0" sz="4800" spc="110">
                <a:latin typeface="Cambria"/>
                <a:cs typeface="Cambria"/>
              </a:rPr>
              <a:t>Ben-Sirá</a:t>
            </a:r>
            <a:r>
              <a:rPr dirty="0" sz="4800" spc="114">
                <a:latin typeface="Cambria"/>
                <a:cs typeface="Cambria"/>
              </a:rPr>
              <a:t> </a:t>
            </a:r>
            <a:r>
              <a:rPr dirty="0" sz="4800" spc="-25">
                <a:latin typeface="Cambria"/>
                <a:cs typeface="Cambria"/>
              </a:rPr>
              <a:t>(ou </a:t>
            </a:r>
            <a:r>
              <a:rPr dirty="0" sz="4800" spc="-20">
                <a:latin typeface="Cambria"/>
                <a:cs typeface="Cambria"/>
              </a:rPr>
              <a:t> </a:t>
            </a:r>
            <a:r>
              <a:rPr dirty="0" sz="4800" spc="70">
                <a:latin typeface="Cambria"/>
                <a:cs typeface="Cambria"/>
              </a:rPr>
              <a:t>Eclesiástico)</a:t>
            </a:r>
            <a:endParaRPr sz="4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650">
              <a:latin typeface="Cambria"/>
              <a:cs typeface="Cambria"/>
            </a:endParaRPr>
          </a:p>
          <a:p>
            <a:pPr algn="just" marL="12700" marR="5080">
              <a:lnSpc>
                <a:spcPct val="115900"/>
              </a:lnSpc>
              <a:spcBef>
                <a:spcPts val="5"/>
              </a:spcBef>
            </a:pPr>
            <a:r>
              <a:rPr dirty="0" u="heavy" sz="4800" spc="1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sz="4800" spc="145">
                <a:latin typeface="Cambria"/>
                <a:cs typeface="Cambria"/>
              </a:rPr>
              <a:t>presenta</a:t>
            </a:r>
            <a:r>
              <a:rPr dirty="0" sz="4800" spc="150">
                <a:latin typeface="Cambria"/>
                <a:cs typeface="Cambria"/>
              </a:rPr>
              <a:t> </a:t>
            </a:r>
            <a:r>
              <a:rPr dirty="0" sz="4800" spc="130">
                <a:latin typeface="Cambria"/>
                <a:cs typeface="Cambria"/>
              </a:rPr>
              <a:t>verdades</a:t>
            </a:r>
            <a:r>
              <a:rPr dirty="0" sz="4800" spc="135">
                <a:latin typeface="Cambria"/>
                <a:cs typeface="Cambria"/>
              </a:rPr>
              <a:t> </a:t>
            </a:r>
            <a:r>
              <a:rPr dirty="0" sz="4800" spc="20">
                <a:latin typeface="Cambria"/>
                <a:cs typeface="Cambria"/>
              </a:rPr>
              <a:t>de</a:t>
            </a:r>
            <a:r>
              <a:rPr dirty="0" sz="4800" spc="25">
                <a:latin typeface="Cambria"/>
                <a:cs typeface="Cambria"/>
              </a:rPr>
              <a:t> </a:t>
            </a:r>
            <a:r>
              <a:rPr dirty="0" sz="4800" spc="85">
                <a:latin typeface="Cambria"/>
                <a:cs typeface="Cambria"/>
              </a:rPr>
              <a:t>sempre</a:t>
            </a:r>
            <a:r>
              <a:rPr dirty="0" sz="4800" spc="90">
                <a:latin typeface="Cambria"/>
                <a:cs typeface="Cambria"/>
              </a:rPr>
              <a:t> </a:t>
            </a:r>
            <a:r>
              <a:rPr dirty="0" sz="4800" spc="60">
                <a:latin typeface="Cambria"/>
                <a:cs typeface="Cambria"/>
              </a:rPr>
              <a:t>que </a:t>
            </a:r>
            <a:r>
              <a:rPr dirty="0" sz="4800" spc="65">
                <a:latin typeface="Cambria"/>
                <a:cs typeface="Cambria"/>
              </a:rPr>
              <a:t> </a:t>
            </a:r>
            <a:r>
              <a:rPr dirty="0" u="heavy" sz="4800" spc="17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iluminam</a:t>
            </a:r>
            <a:r>
              <a:rPr dirty="0" u="heavy" sz="4800" spc="-10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37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800" spc="-10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19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vida</a:t>
            </a:r>
            <a:r>
              <a:rPr dirty="0" u="heavy" sz="4800" spc="-10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18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até</a:t>
            </a:r>
            <a:r>
              <a:rPr dirty="0" u="heavy" sz="4800" spc="-10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7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ho</a:t>
            </a:r>
            <a:r>
              <a:rPr dirty="0" sz="4800" spc="75">
                <a:latin typeface="Cambria"/>
                <a:cs typeface="Cambria"/>
              </a:rPr>
              <a:t>j</a:t>
            </a:r>
            <a:r>
              <a:rPr dirty="0" u="heavy" sz="4800" spc="7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e. </a:t>
            </a:r>
            <a:r>
              <a:rPr dirty="0" u="heavy" sz="4800" spc="-19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endParaRPr sz="4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3763" y="1357272"/>
            <a:ext cx="13225144" cy="8930005"/>
            <a:chOff x="4383763" y="1357272"/>
            <a:chExt cx="13225144" cy="893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63" y="6916958"/>
              <a:ext cx="4787900" cy="33700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8451" y="8860657"/>
              <a:ext cx="10229849" cy="1166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88496" y="1357272"/>
              <a:ext cx="13115290" cy="8521700"/>
            </a:xfrm>
            <a:custGeom>
              <a:avLst/>
              <a:gdLst/>
              <a:ahLst/>
              <a:cxnLst/>
              <a:rect l="l" t="t" r="r" b="b"/>
              <a:pathLst>
                <a:path w="13115290" h="8521700">
                  <a:moveTo>
                    <a:pt x="12802863" y="8521410"/>
                  </a:moveTo>
                  <a:lnTo>
                    <a:pt x="314322" y="8521410"/>
                  </a:lnTo>
                  <a:lnTo>
                    <a:pt x="267876" y="8518002"/>
                  </a:lnTo>
                  <a:lnTo>
                    <a:pt x="223543" y="8508102"/>
                  </a:lnTo>
                  <a:lnTo>
                    <a:pt x="181813" y="8492196"/>
                  </a:lnTo>
                  <a:lnTo>
                    <a:pt x="143171" y="8470771"/>
                  </a:lnTo>
                  <a:lnTo>
                    <a:pt x="108104" y="8444312"/>
                  </a:lnTo>
                  <a:lnTo>
                    <a:pt x="77098" y="8413306"/>
                  </a:lnTo>
                  <a:lnTo>
                    <a:pt x="50639" y="8378239"/>
                  </a:lnTo>
                  <a:lnTo>
                    <a:pt x="29214" y="8339597"/>
                  </a:lnTo>
                  <a:lnTo>
                    <a:pt x="13308" y="8297867"/>
                  </a:lnTo>
                  <a:lnTo>
                    <a:pt x="3408" y="8253534"/>
                  </a:lnTo>
                  <a:lnTo>
                    <a:pt x="0" y="8207085"/>
                  </a:lnTo>
                  <a:lnTo>
                    <a:pt x="0" y="314324"/>
                  </a:lnTo>
                  <a:lnTo>
                    <a:pt x="3408" y="267876"/>
                  </a:lnTo>
                  <a:lnTo>
                    <a:pt x="13308" y="223543"/>
                  </a:lnTo>
                  <a:lnTo>
                    <a:pt x="29214" y="181813"/>
                  </a:lnTo>
                  <a:lnTo>
                    <a:pt x="50639" y="143171"/>
                  </a:lnTo>
                  <a:lnTo>
                    <a:pt x="77098" y="108104"/>
                  </a:lnTo>
                  <a:lnTo>
                    <a:pt x="108104" y="77098"/>
                  </a:lnTo>
                  <a:lnTo>
                    <a:pt x="143171" y="50639"/>
                  </a:lnTo>
                  <a:lnTo>
                    <a:pt x="181813" y="29213"/>
                  </a:lnTo>
                  <a:lnTo>
                    <a:pt x="223543" y="13308"/>
                  </a:lnTo>
                  <a:lnTo>
                    <a:pt x="267876" y="3407"/>
                  </a:lnTo>
                  <a:lnTo>
                    <a:pt x="314322" y="0"/>
                  </a:lnTo>
                  <a:lnTo>
                    <a:pt x="12802863" y="0"/>
                  </a:lnTo>
                  <a:lnTo>
                    <a:pt x="12849310" y="3407"/>
                  </a:lnTo>
                  <a:lnTo>
                    <a:pt x="12893642" y="13308"/>
                  </a:lnTo>
                  <a:lnTo>
                    <a:pt x="12935372" y="29213"/>
                  </a:lnTo>
                  <a:lnTo>
                    <a:pt x="12974014" y="50639"/>
                  </a:lnTo>
                  <a:lnTo>
                    <a:pt x="13009081" y="77098"/>
                  </a:lnTo>
                  <a:lnTo>
                    <a:pt x="13040087" y="108104"/>
                  </a:lnTo>
                  <a:lnTo>
                    <a:pt x="13066546" y="143171"/>
                  </a:lnTo>
                  <a:lnTo>
                    <a:pt x="13087972" y="181813"/>
                  </a:lnTo>
                  <a:lnTo>
                    <a:pt x="13103878" y="223543"/>
                  </a:lnTo>
                  <a:lnTo>
                    <a:pt x="13113778" y="267876"/>
                  </a:lnTo>
                  <a:lnTo>
                    <a:pt x="13114983" y="284300"/>
                  </a:lnTo>
                  <a:lnTo>
                    <a:pt x="13114983" y="8237110"/>
                  </a:lnTo>
                  <a:lnTo>
                    <a:pt x="13103878" y="8297867"/>
                  </a:lnTo>
                  <a:lnTo>
                    <a:pt x="13087972" y="8339597"/>
                  </a:lnTo>
                  <a:lnTo>
                    <a:pt x="13066546" y="8378239"/>
                  </a:lnTo>
                  <a:lnTo>
                    <a:pt x="13040087" y="8413306"/>
                  </a:lnTo>
                  <a:lnTo>
                    <a:pt x="13009081" y="8444312"/>
                  </a:lnTo>
                  <a:lnTo>
                    <a:pt x="12974014" y="8470771"/>
                  </a:lnTo>
                  <a:lnTo>
                    <a:pt x="12935372" y="8492196"/>
                  </a:lnTo>
                  <a:lnTo>
                    <a:pt x="12893642" y="8508102"/>
                  </a:lnTo>
                  <a:lnTo>
                    <a:pt x="12849310" y="8518002"/>
                  </a:lnTo>
                  <a:lnTo>
                    <a:pt x="12802863" y="8521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3784600" cy="10287635"/>
            <a:chOff x="0" y="0"/>
            <a:chExt cx="3784600" cy="10287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784600" cy="4175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521970" cy="10287635"/>
            </a:xfrm>
            <a:custGeom>
              <a:avLst/>
              <a:gdLst/>
              <a:ahLst/>
              <a:cxnLst/>
              <a:rect l="l" t="t" r="r" b="b"/>
              <a:pathLst>
                <a:path w="521970" h="10287635">
                  <a:moveTo>
                    <a:pt x="521802" y="10287260"/>
                  </a:moveTo>
                  <a:lnTo>
                    <a:pt x="0" y="10287260"/>
                  </a:lnTo>
                  <a:lnTo>
                    <a:pt x="0" y="0"/>
                  </a:lnTo>
                  <a:lnTo>
                    <a:pt x="521802" y="0"/>
                  </a:lnTo>
                  <a:lnTo>
                    <a:pt x="521802" y="10287260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4488496" y="1357272"/>
            <a:ext cx="13117830" cy="477520"/>
          </a:xfrm>
          <a:custGeom>
            <a:avLst/>
            <a:gdLst/>
            <a:ahLst/>
            <a:cxnLst/>
            <a:rect l="l" t="t" r="r" b="b"/>
            <a:pathLst>
              <a:path w="13117830" h="477519">
                <a:moveTo>
                  <a:pt x="13117560" y="477205"/>
                </a:moveTo>
                <a:lnTo>
                  <a:pt x="0" y="477205"/>
                </a:lnTo>
                <a:lnTo>
                  <a:pt x="0" y="0"/>
                </a:lnTo>
                <a:lnTo>
                  <a:pt x="13117560" y="0"/>
                </a:lnTo>
                <a:lnTo>
                  <a:pt x="13117560" y="477205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09271" y="266881"/>
            <a:ext cx="8531225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10">
                <a:solidFill>
                  <a:srgbClr val="4E2926"/>
                </a:solidFill>
                <a:latin typeface="Times New Roman"/>
                <a:cs typeface="Times New Roman"/>
              </a:rPr>
              <a:t>F</a:t>
            </a:r>
            <a:r>
              <a:rPr dirty="0" sz="4000" spc="3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365">
                <a:solidFill>
                  <a:srgbClr val="4E2926"/>
                </a:solidFill>
                <a:latin typeface="Times New Roman"/>
                <a:cs typeface="Times New Roman"/>
              </a:rPr>
              <a:t>R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130">
                <a:solidFill>
                  <a:srgbClr val="4E2926"/>
                </a:solidFill>
                <a:latin typeface="Times New Roman"/>
                <a:cs typeface="Times New Roman"/>
              </a:rPr>
              <a:t>Ç</a:t>
            </a:r>
            <a:r>
              <a:rPr dirty="0" sz="4000" spc="-200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445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55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G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-31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4000" spc="-290">
                <a:solidFill>
                  <a:srgbClr val="4E2926"/>
                </a:solidFill>
                <a:latin typeface="Times New Roman"/>
                <a:cs typeface="Times New Roman"/>
              </a:rPr>
              <a:t>M</a:t>
            </a:r>
            <a:r>
              <a:rPr dirty="0" sz="4000" spc="-3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385">
                <a:solidFill>
                  <a:srgbClr val="4E2926"/>
                </a:solidFill>
                <a:latin typeface="Times New Roman"/>
                <a:cs typeface="Times New Roman"/>
              </a:rPr>
              <a:t>N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T</a:t>
            </a:r>
            <a:r>
              <a:rPr dirty="0" sz="4000" spc="229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62450" y="111868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5" h="1053465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7" y="973587"/>
                </a:lnTo>
                <a:lnTo>
                  <a:pt x="278008" y="966165"/>
                </a:lnTo>
                <a:lnTo>
                  <a:pt x="255777" y="964181"/>
                </a:lnTo>
                <a:lnTo>
                  <a:pt x="235150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2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4"/>
                </a:lnTo>
                <a:lnTo>
                  <a:pt x="114985" y="850180"/>
                </a:lnTo>
                <a:lnTo>
                  <a:pt x="100550" y="835958"/>
                </a:lnTo>
                <a:lnTo>
                  <a:pt x="91485" y="817835"/>
                </a:lnTo>
                <a:lnTo>
                  <a:pt x="88804" y="797208"/>
                </a:lnTo>
                <a:lnTo>
                  <a:pt x="86821" y="774978"/>
                </a:lnTo>
                <a:lnTo>
                  <a:pt x="79398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7" y="689188"/>
                </a:lnTo>
                <a:lnTo>
                  <a:pt x="22746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7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8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5" y="235151"/>
                </a:lnTo>
                <a:lnTo>
                  <a:pt x="100550" y="217028"/>
                </a:lnTo>
                <a:lnTo>
                  <a:pt x="114985" y="202806"/>
                </a:lnTo>
                <a:lnTo>
                  <a:pt x="133773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2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7" y="88805"/>
                </a:lnTo>
                <a:lnTo>
                  <a:pt x="278008" y="86821"/>
                </a:lnTo>
                <a:lnTo>
                  <a:pt x="298687" y="79399"/>
                </a:lnTo>
                <a:lnTo>
                  <a:pt x="316847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8" y="67031"/>
                </a:lnTo>
                <a:lnTo>
                  <a:pt x="754298" y="79399"/>
                </a:lnTo>
                <a:lnTo>
                  <a:pt x="774977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4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9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8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8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5" h="1053465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5" h="1053465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8" y="1021432"/>
                </a:lnTo>
                <a:lnTo>
                  <a:pt x="689187" y="1027218"/>
                </a:lnTo>
                <a:lnTo>
                  <a:pt x="669151" y="1030239"/>
                </a:lnTo>
                <a:close/>
              </a:path>
              <a:path w="1053465" h="1053465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488" y="5323376"/>
            <a:ext cx="2919255" cy="291925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16000" y="3055312"/>
            <a:ext cx="3196590" cy="1082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-325">
                <a:solidFill>
                  <a:srgbClr val="4E2926"/>
                </a:solidFill>
                <a:latin typeface="Times New Roman"/>
                <a:cs typeface="Times New Roman"/>
              </a:rPr>
              <a:t>8</a:t>
            </a:r>
            <a:r>
              <a:rPr dirty="0" sz="6900" spc="-15">
                <a:solidFill>
                  <a:srgbClr val="4E2926"/>
                </a:solidFill>
                <a:latin typeface="Times New Roman"/>
                <a:cs typeface="Times New Roman"/>
              </a:rPr>
              <a:t>.</a:t>
            </a:r>
            <a:r>
              <a:rPr dirty="0" sz="6900" spc="-102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6900" spc="-78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-55">
                <a:solidFill>
                  <a:srgbClr val="4E2926"/>
                </a:solidFill>
                <a:latin typeface="Times New Roman"/>
                <a:cs typeface="Times New Roman"/>
              </a:rPr>
              <a:t>v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-325">
                <a:solidFill>
                  <a:srgbClr val="4E2926"/>
                </a:solidFill>
                <a:latin typeface="Times New Roman"/>
                <a:cs typeface="Times New Roman"/>
              </a:rPr>
              <a:t>s</a:t>
            </a:r>
            <a:r>
              <a:rPr dirty="0" sz="6900" spc="-459">
                <a:solidFill>
                  <a:srgbClr val="4E2926"/>
                </a:solidFill>
                <a:latin typeface="Times New Roman"/>
                <a:cs typeface="Times New Roman"/>
              </a:rPr>
              <a:t>ã</a:t>
            </a:r>
            <a:r>
              <a:rPr dirty="0" sz="6900" spc="-160">
                <a:solidFill>
                  <a:srgbClr val="4E2926"/>
                </a:solidFill>
                <a:latin typeface="Times New Roman"/>
                <a:cs typeface="Times New Roman"/>
              </a:rPr>
              <a:t>o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3712537"/>
            <a:ext cx="2769235" cy="1082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900" spc="-400">
                <a:solidFill>
                  <a:srgbClr val="4E2926"/>
                </a:solidFill>
                <a:latin typeface="Times New Roman"/>
                <a:cs typeface="Times New Roman"/>
              </a:rPr>
              <a:t>d</a:t>
            </a:r>
            <a:r>
              <a:rPr dirty="0" sz="69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r>
              <a:rPr dirty="0" sz="6900" spc="-102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6900" spc="-994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6900" spc="-484">
                <a:solidFill>
                  <a:srgbClr val="4E2926"/>
                </a:solidFill>
                <a:latin typeface="Times New Roman"/>
                <a:cs typeface="Times New Roman"/>
              </a:rPr>
              <a:t>í</a:t>
            </a:r>
            <a:r>
              <a:rPr dirty="0" sz="6900" spc="-254">
                <a:solidFill>
                  <a:srgbClr val="4E2926"/>
                </a:solidFill>
                <a:latin typeface="Times New Roman"/>
                <a:cs typeface="Times New Roman"/>
              </a:rPr>
              <a:t>b</a:t>
            </a:r>
            <a:r>
              <a:rPr dirty="0" sz="6900" spc="-415">
                <a:solidFill>
                  <a:srgbClr val="4E2926"/>
                </a:solidFill>
                <a:latin typeface="Times New Roman"/>
                <a:cs typeface="Times New Roman"/>
              </a:rPr>
              <a:t>l</a:t>
            </a:r>
            <a:r>
              <a:rPr dirty="0" sz="6900" spc="-140">
                <a:solidFill>
                  <a:srgbClr val="4E2926"/>
                </a:solidFill>
                <a:latin typeface="Times New Roman"/>
                <a:cs typeface="Times New Roman"/>
              </a:rPr>
              <a:t>i</a:t>
            </a:r>
            <a:r>
              <a:rPr dirty="0" sz="6900" spc="100">
                <a:solidFill>
                  <a:srgbClr val="4E2926"/>
                </a:solidFill>
                <a:latin typeface="Times New Roman"/>
                <a:cs typeface="Times New Roman"/>
              </a:rPr>
              <a:t>a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68798" y="24137"/>
            <a:ext cx="440055" cy="102044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0" spc="-85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6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8774" y="2037043"/>
            <a:ext cx="11601450" cy="2023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60">
                <a:latin typeface="Cambria"/>
                <a:cs typeface="Cambria"/>
              </a:rPr>
              <a:t>LIVROS</a:t>
            </a:r>
            <a:r>
              <a:rPr dirty="0" sz="4800" spc="-110">
                <a:latin typeface="Cambria"/>
                <a:cs typeface="Cambria"/>
              </a:rPr>
              <a:t> </a:t>
            </a:r>
            <a:r>
              <a:rPr dirty="0" sz="4800" spc="15">
                <a:latin typeface="Cambria"/>
                <a:cs typeface="Cambria"/>
              </a:rPr>
              <a:t>PROFÉTICOS</a:t>
            </a:r>
            <a:r>
              <a:rPr dirty="0" sz="4800" spc="-105">
                <a:latin typeface="Cambria"/>
                <a:cs typeface="Cambria"/>
              </a:rPr>
              <a:t> </a:t>
            </a:r>
            <a:r>
              <a:rPr dirty="0" sz="4800" spc="-50">
                <a:latin typeface="Cambria"/>
                <a:cs typeface="Cambria"/>
              </a:rPr>
              <a:t>-</a:t>
            </a:r>
            <a:r>
              <a:rPr dirty="0" sz="4800" spc="-105">
                <a:latin typeface="Cambria"/>
                <a:cs typeface="Cambria"/>
              </a:rPr>
              <a:t> </a:t>
            </a:r>
            <a:r>
              <a:rPr dirty="0" sz="4800" spc="140">
                <a:latin typeface="Cambria"/>
                <a:cs typeface="Cambria"/>
              </a:rPr>
              <a:t>Pronunciamentos</a:t>
            </a:r>
            <a:endParaRPr sz="4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215"/>
              </a:spcBef>
              <a:tabLst>
                <a:tab pos="2020570" algn="l"/>
                <a:tab pos="4910455" algn="l"/>
                <a:tab pos="5783580" algn="l"/>
                <a:tab pos="9799320" algn="l"/>
              </a:tabLst>
            </a:pPr>
            <a:r>
              <a:rPr dirty="0" sz="4800" spc="-85">
                <a:latin typeface="Cambria"/>
                <a:cs typeface="Cambria"/>
              </a:rPr>
              <a:t>I</a:t>
            </a:r>
            <a:r>
              <a:rPr dirty="0" sz="4800" spc="100">
                <a:latin typeface="Cambria"/>
                <a:cs typeface="Cambria"/>
              </a:rPr>
              <a:t>s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85">
                <a:latin typeface="Cambria"/>
                <a:cs typeface="Cambria"/>
              </a:rPr>
              <a:t>í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00">
                <a:latin typeface="Cambria"/>
                <a:cs typeface="Cambria"/>
              </a:rPr>
              <a:t>s</a:t>
            </a:r>
            <a:r>
              <a:rPr dirty="0" sz="4800" spc="170">
                <a:latin typeface="Cambria"/>
                <a:cs typeface="Cambria"/>
              </a:rPr>
              <a:t>,</a:t>
            </a:r>
            <a:r>
              <a:rPr dirty="0" sz="4800" spc="170">
                <a:latin typeface="Cambria"/>
                <a:cs typeface="Cambria"/>
              </a:rPr>
              <a:t>	</a:t>
            </a:r>
            <a:r>
              <a:rPr dirty="0" sz="4800" spc="800">
                <a:latin typeface="Cambria"/>
                <a:cs typeface="Cambria"/>
              </a:rPr>
              <a:t>J</a:t>
            </a:r>
            <a:r>
              <a:rPr dirty="0" sz="4800" spc="-20">
                <a:latin typeface="Cambria"/>
                <a:cs typeface="Cambria"/>
              </a:rPr>
              <a:t>e</a:t>
            </a:r>
            <a:r>
              <a:rPr dirty="0" sz="4800" spc="229">
                <a:latin typeface="Cambria"/>
                <a:cs typeface="Cambria"/>
              </a:rPr>
              <a:t>r</a:t>
            </a:r>
            <a:r>
              <a:rPr dirty="0" sz="4800" spc="-20">
                <a:latin typeface="Cambria"/>
                <a:cs typeface="Cambria"/>
              </a:rPr>
              <a:t>e</a:t>
            </a:r>
            <a:r>
              <a:rPr dirty="0" sz="4800" spc="160">
                <a:latin typeface="Cambria"/>
                <a:cs typeface="Cambria"/>
              </a:rPr>
              <a:t>m</a:t>
            </a:r>
            <a:r>
              <a:rPr dirty="0" sz="4800" spc="85">
                <a:latin typeface="Cambria"/>
                <a:cs typeface="Cambria"/>
              </a:rPr>
              <a:t>i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00">
                <a:latin typeface="Cambria"/>
                <a:cs typeface="Cambria"/>
              </a:rPr>
              <a:t>s</a:t>
            </a:r>
            <a:r>
              <a:rPr dirty="0" sz="4800" spc="170">
                <a:latin typeface="Cambria"/>
                <a:cs typeface="Cambria"/>
              </a:rPr>
              <a:t>,</a:t>
            </a:r>
            <a:r>
              <a:rPr dirty="0" sz="4800" spc="170">
                <a:latin typeface="Cambria"/>
                <a:cs typeface="Cambria"/>
              </a:rPr>
              <a:t>	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00">
                <a:latin typeface="Cambria"/>
                <a:cs typeface="Cambria"/>
              </a:rPr>
              <a:t>s</a:t>
            </a:r>
            <a:r>
              <a:rPr dirty="0" sz="4800" spc="100">
                <a:latin typeface="Cambria"/>
                <a:cs typeface="Cambria"/>
              </a:rPr>
              <a:t>	</a:t>
            </a:r>
            <a:r>
              <a:rPr dirty="0" sz="4800">
                <a:latin typeface="Cambria"/>
                <a:cs typeface="Cambria"/>
              </a:rPr>
              <a:t>L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60">
                <a:latin typeface="Cambria"/>
                <a:cs typeface="Cambria"/>
              </a:rPr>
              <a:t>m</a:t>
            </a:r>
            <a:r>
              <a:rPr dirty="0" sz="4800" spc="-20">
                <a:latin typeface="Cambria"/>
                <a:cs typeface="Cambria"/>
              </a:rPr>
              <a:t>e</a:t>
            </a:r>
            <a:r>
              <a:rPr dirty="0" sz="4800" spc="200">
                <a:latin typeface="Cambria"/>
                <a:cs typeface="Cambria"/>
              </a:rPr>
              <a:t>n</a:t>
            </a:r>
            <a:r>
              <a:rPr dirty="0" sz="4800" spc="185">
                <a:latin typeface="Cambria"/>
                <a:cs typeface="Cambria"/>
              </a:rPr>
              <a:t>t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40">
                <a:latin typeface="Cambria"/>
                <a:cs typeface="Cambria"/>
              </a:rPr>
              <a:t>ç</a:t>
            </a:r>
            <a:r>
              <a:rPr dirty="0" sz="4800" spc="-15">
                <a:latin typeface="Cambria"/>
                <a:cs typeface="Cambria"/>
              </a:rPr>
              <a:t>õ</a:t>
            </a:r>
            <a:r>
              <a:rPr dirty="0" sz="4800" spc="-20">
                <a:latin typeface="Cambria"/>
                <a:cs typeface="Cambria"/>
              </a:rPr>
              <a:t>e</a:t>
            </a:r>
            <a:r>
              <a:rPr dirty="0" sz="4800" spc="100">
                <a:latin typeface="Cambria"/>
                <a:cs typeface="Cambria"/>
              </a:rPr>
              <a:t>s</a:t>
            </a:r>
            <a:r>
              <a:rPr dirty="0" sz="4800" spc="170">
                <a:latin typeface="Cambria"/>
                <a:cs typeface="Cambria"/>
              </a:rPr>
              <a:t>,</a:t>
            </a:r>
            <a:r>
              <a:rPr dirty="0" sz="4800" spc="170">
                <a:latin typeface="Cambria"/>
                <a:cs typeface="Cambria"/>
              </a:rPr>
              <a:t>	</a:t>
            </a:r>
            <a:r>
              <a:rPr dirty="0" sz="4800" spc="-45">
                <a:latin typeface="Cambria"/>
                <a:cs typeface="Cambria"/>
              </a:rPr>
              <a:t>B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229">
                <a:latin typeface="Cambria"/>
                <a:cs typeface="Cambria"/>
              </a:rPr>
              <a:t>r</a:t>
            </a:r>
            <a:r>
              <a:rPr dirty="0" sz="4800" spc="185">
                <a:latin typeface="Cambria"/>
                <a:cs typeface="Cambria"/>
              </a:rPr>
              <a:t>u</a:t>
            </a:r>
            <a:r>
              <a:rPr dirty="0" sz="4800" spc="140">
                <a:latin typeface="Cambria"/>
                <a:cs typeface="Cambria"/>
              </a:rPr>
              <a:t>c</a:t>
            </a:r>
            <a:r>
              <a:rPr dirty="0" sz="4800" spc="170">
                <a:latin typeface="Cambria"/>
                <a:cs typeface="Cambria"/>
              </a:rPr>
              <a:t>,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62732" y="4035389"/>
            <a:ext cx="6303010" cy="1720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" marR="5080" indent="-10160">
              <a:lnSpc>
                <a:spcPct val="115900"/>
              </a:lnSpc>
              <a:spcBef>
                <a:spcPts val="100"/>
              </a:spcBef>
              <a:tabLst>
                <a:tab pos="2533015" algn="l"/>
                <a:tab pos="2762885" algn="l"/>
                <a:tab pos="5055235" algn="l"/>
              </a:tabLst>
            </a:pPr>
            <a:r>
              <a:rPr dirty="0" sz="4800" spc="15">
                <a:latin typeface="Cambria"/>
                <a:cs typeface="Cambria"/>
              </a:rPr>
              <a:t>D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200">
                <a:latin typeface="Cambria"/>
                <a:cs typeface="Cambria"/>
              </a:rPr>
              <a:t>n</a:t>
            </a:r>
            <a:r>
              <a:rPr dirty="0" sz="4800" spc="85">
                <a:latin typeface="Cambria"/>
                <a:cs typeface="Cambria"/>
              </a:rPr>
              <a:t>i</a:t>
            </a:r>
            <a:r>
              <a:rPr dirty="0" sz="4800" spc="-20">
                <a:latin typeface="Cambria"/>
                <a:cs typeface="Cambria"/>
              </a:rPr>
              <a:t>e</a:t>
            </a:r>
            <a:r>
              <a:rPr dirty="0" sz="4800" spc="125">
                <a:latin typeface="Cambria"/>
                <a:cs typeface="Cambria"/>
              </a:rPr>
              <a:t>l</a:t>
            </a:r>
            <a:r>
              <a:rPr dirty="0" sz="4800" spc="170">
                <a:latin typeface="Cambria"/>
                <a:cs typeface="Cambria"/>
              </a:rPr>
              <a:t>,</a:t>
            </a:r>
            <a:r>
              <a:rPr dirty="0" sz="4800" spc="170">
                <a:latin typeface="Cambria"/>
                <a:cs typeface="Cambria"/>
              </a:rPr>
              <a:t>	</a:t>
            </a:r>
            <a:r>
              <a:rPr dirty="0" sz="4800" spc="50">
                <a:latin typeface="Cambria"/>
                <a:cs typeface="Cambria"/>
              </a:rPr>
              <a:t>O</a:t>
            </a:r>
            <a:r>
              <a:rPr dirty="0" sz="4800" spc="100">
                <a:latin typeface="Cambria"/>
                <a:cs typeface="Cambria"/>
              </a:rPr>
              <a:t>s</a:t>
            </a:r>
            <a:r>
              <a:rPr dirty="0" sz="4800" spc="-20">
                <a:latin typeface="Cambria"/>
                <a:cs typeface="Cambria"/>
              </a:rPr>
              <a:t>e</a:t>
            </a:r>
            <a:r>
              <a:rPr dirty="0" sz="4800" spc="85">
                <a:latin typeface="Cambria"/>
                <a:cs typeface="Cambria"/>
              </a:rPr>
              <a:t>i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00">
                <a:latin typeface="Cambria"/>
                <a:cs typeface="Cambria"/>
              </a:rPr>
              <a:t>s</a:t>
            </a:r>
            <a:r>
              <a:rPr dirty="0" sz="4800" spc="170">
                <a:latin typeface="Cambria"/>
                <a:cs typeface="Cambria"/>
              </a:rPr>
              <a:t>,</a:t>
            </a:r>
            <a:r>
              <a:rPr dirty="0" sz="4800" spc="170">
                <a:latin typeface="Cambria"/>
                <a:cs typeface="Cambria"/>
              </a:rPr>
              <a:t>	</a:t>
            </a:r>
            <a:r>
              <a:rPr dirty="0" sz="4800" spc="800">
                <a:latin typeface="Cambria"/>
                <a:cs typeface="Cambria"/>
              </a:rPr>
              <a:t>J</a:t>
            </a:r>
            <a:r>
              <a:rPr dirty="0" sz="4800" spc="-15">
                <a:latin typeface="Cambria"/>
                <a:cs typeface="Cambria"/>
              </a:rPr>
              <a:t>o</a:t>
            </a:r>
            <a:r>
              <a:rPr dirty="0" sz="4800" spc="-20">
                <a:latin typeface="Cambria"/>
                <a:cs typeface="Cambria"/>
              </a:rPr>
              <a:t>e</a:t>
            </a:r>
            <a:r>
              <a:rPr dirty="0" sz="4800" spc="125">
                <a:latin typeface="Cambria"/>
                <a:cs typeface="Cambria"/>
              </a:rPr>
              <a:t>l</a:t>
            </a:r>
            <a:r>
              <a:rPr dirty="0" sz="4800" spc="180">
                <a:latin typeface="Cambria"/>
                <a:cs typeface="Cambria"/>
              </a:rPr>
              <a:t>,  </a:t>
            </a:r>
            <a:r>
              <a:rPr dirty="0" sz="4800" spc="270">
                <a:latin typeface="Cambria"/>
                <a:cs typeface="Cambria"/>
              </a:rPr>
              <a:t>Jonas,		</a:t>
            </a:r>
            <a:r>
              <a:rPr dirty="0" sz="4800" spc="120">
                <a:latin typeface="Cambria"/>
                <a:cs typeface="Cambria"/>
              </a:rPr>
              <a:t>Miqueias,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638277" y="4035389"/>
            <a:ext cx="2202180" cy="1720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1015">
              <a:lnSpc>
                <a:spcPct val="115900"/>
              </a:lnSpc>
              <a:spcBef>
                <a:spcPts val="100"/>
              </a:spcBef>
            </a:pPr>
            <a:r>
              <a:rPr dirty="0" sz="4800" spc="185">
                <a:latin typeface="Cambria"/>
                <a:cs typeface="Cambria"/>
              </a:rPr>
              <a:t>A</a:t>
            </a:r>
            <a:r>
              <a:rPr dirty="0" sz="4800" spc="160">
                <a:latin typeface="Cambria"/>
                <a:cs typeface="Cambria"/>
              </a:rPr>
              <a:t>m</a:t>
            </a:r>
            <a:r>
              <a:rPr dirty="0" sz="4800" spc="-15">
                <a:latin typeface="Cambria"/>
                <a:cs typeface="Cambria"/>
              </a:rPr>
              <a:t>ó</a:t>
            </a:r>
            <a:r>
              <a:rPr dirty="0" sz="4800" spc="100">
                <a:latin typeface="Cambria"/>
                <a:cs typeface="Cambria"/>
              </a:rPr>
              <a:t>s</a:t>
            </a:r>
            <a:r>
              <a:rPr dirty="0" sz="4800" spc="180">
                <a:latin typeface="Cambria"/>
                <a:cs typeface="Cambria"/>
              </a:rPr>
              <a:t>,  </a:t>
            </a:r>
            <a:r>
              <a:rPr dirty="0" sz="4800" spc="114">
                <a:latin typeface="Cambria"/>
                <a:cs typeface="Cambria"/>
              </a:rPr>
              <a:t>N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229">
                <a:latin typeface="Cambria"/>
                <a:cs typeface="Cambria"/>
              </a:rPr>
              <a:t>h</a:t>
            </a:r>
            <a:r>
              <a:rPr dirty="0" sz="4800" spc="185">
                <a:latin typeface="Cambria"/>
                <a:cs typeface="Cambria"/>
              </a:rPr>
              <a:t>u</a:t>
            </a:r>
            <a:r>
              <a:rPr dirty="0" sz="4800" spc="160">
                <a:latin typeface="Cambria"/>
                <a:cs typeface="Cambria"/>
              </a:rPr>
              <a:t>m</a:t>
            </a:r>
            <a:r>
              <a:rPr dirty="0" sz="4800" spc="170">
                <a:latin typeface="Cambria"/>
                <a:cs typeface="Cambria"/>
              </a:rPr>
              <a:t>,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62090" y="5847043"/>
            <a:ext cx="84785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1180" algn="l"/>
                <a:tab pos="5206365" algn="l"/>
                <a:tab pos="8169909" algn="l"/>
              </a:tabLst>
            </a:pPr>
            <a:r>
              <a:rPr dirty="0" sz="4800" spc="120">
                <a:latin typeface="Cambria"/>
                <a:cs typeface="Cambria"/>
              </a:rPr>
              <a:t>S</a:t>
            </a:r>
            <a:r>
              <a:rPr dirty="0" sz="4800" spc="-15">
                <a:latin typeface="Cambria"/>
                <a:cs typeface="Cambria"/>
              </a:rPr>
              <a:t>o</a:t>
            </a:r>
            <a:r>
              <a:rPr dirty="0" sz="4800" spc="320">
                <a:latin typeface="Cambria"/>
                <a:cs typeface="Cambria"/>
              </a:rPr>
              <a:t>f</a:t>
            </a:r>
            <a:r>
              <a:rPr dirty="0" sz="4800" spc="-15">
                <a:latin typeface="Cambria"/>
                <a:cs typeface="Cambria"/>
              </a:rPr>
              <a:t>o</a:t>
            </a:r>
            <a:r>
              <a:rPr dirty="0" sz="4800" spc="200">
                <a:latin typeface="Cambria"/>
                <a:cs typeface="Cambria"/>
              </a:rPr>
              <a:t>n</a:t>
            </a:r>
            <a:r>
              <a:rPr dirty="0" sz="4800" spc="85">
                <a:latin typeface="Cambria"/>
                <a:cs typeface="Cambria"/>
              </a:rPr>
              <a:t>i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00">
                <a:latin typeface="Cambria"/>
                <a:cs typeface="Cambria"/>
              </a:rPr>
              <a:t>s</a:t>
            </a:r>
            <a:r>
              <a:rPr dirty="0" sz="4800" spc="170">
                <a:latin typeface="Cambria"/>
                <a:cs typeface="Cambria"/>
              </a:rPr>
              <a:t>,</a:t>
            </a:r>
            <a:r>
              <a:rPr dirty="0" sz="4800" spc="170">
                <a:latin typeface="Cambria"/>
                <a:cs typeface="Cambria"/>
              </a:rPr>
              <a:t>	</a:t>
            </a:r>
            <a:r>
              <a:rPr dirty="0" sz="4800" spc="185">
                <a:latin typeface="Cambria"/>
                <a:cs typeface="Cambria"/>
              </a:rPr>
              <a:t>A</a:t>
            </a:r>
            <a:r>
              <a:rPr dirty="0" sz="4800" spc="235">
                <a:latin typeface="Cambria"/>
                <a:cs typeface="Cambria"/>
              </a:rPr>
              <a:t>g</a:t>
            </a:r>
            <a:r>
              <a:rPr dirty="0" sz="4800" spc="-20">
                <a:latin typeface="Cambria"/>
                <a:cs typeface="Cambria"/>
              </a:rPr>
              <a:t>e</a:t>
            </a:r>
            <a:r>
              <a:rPr dirty="0" sz="4800" spc="185">
                <a:latin typeface="Cambria"/>
                <a:cs typeface="Cambria"/>
              </a:rPr>
              <a:t>u</a:t>
            </a:r>
            <a:r>
              <a:rPr dirty="0" sz="4800" spc="170">
                <a:latin typeface="Cambria"/>
                <a:cs typeface="Cambria"/>
              </a:rPr>
              <a:t>,</a:t>
            </a:r>
            <a:r>
              <a:rPr dirty="0" sz="4800" spc="170">
                <a:latin typeface="Cambria"/>
                <a:cs typeface="Cambria"/>
              </a:rPr>
              <a:t>	</a:t>
            </a:r>
            <a:r>
              <a:rPr dirty="0" sz="4800" spc="-25">
                <a:latin typeface="Cambria"/>
                <a:cs typeface="Cambria"/>
              </a:rPr>
              <a:t>Z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40">
                <a:latin typeface="Cambria"/>
                <a:cs typeface="Cambria"/>
              </a:rPr>
              <a:t>c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229">
                <a:latin typeface="Cambria"/>
                <a:cs typeface="Cambria"/>
              </a:rPr>
              <a:t>r</a:t>
            </a:r>
            <a:r>
              <a:rPr dirty="0" sz="4800" spc="85">
                <a:latin typeface="Cambria"/>
                <a:cs typeface="Cambria"/>
              </a:rPr>
              <a:t>i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00">
                <a:latin typeface="Cambria"/>
                <a:cs typeface="Cambria"/>
              </a:rPr>
              <a:t>s</a:t>
            </a:r>
            <a:r>
              <a:rPr dirty="0" sz="4800" spc="100">
                <a:latin typeface="Cambria"/>
                <a:cs typeface="Cambria"/>
              </a:rPr>
              <a:t>	</a:t>
            </a:r>
            <a:r>
              <a:rPr dirty="0" sz="4800" spc="-20">
                <a:latin typeface="Cambria"/>
                <a:cs typeface="Cambria"/>
              </a:rPr>
              <a:t>e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8774" y="4035389"/>
            <a:ext cx="2904490" cy="3416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dirty="0" sz="4800" spc="60">
                <a:latin typeface="Cambria"/>
                <a:cs typeface="Cambria"/>
              </a:rPr>
              <a:t>Ezequiel, </a:t>
            </a:r>
            <a:r>
              <a:rPr dirty="0" sz="4800" spc="65">
                <a:latin typeface="Cambria"/>
                <a:cs typeface="Cambria"/>
              </a:rPr>
              <a:t> </a:t>
            </a:r>
            <a:r>
              <a:rPr dirty="0" sz="4800" spc="145">
                <a:latin typeface="Cambria"/>
                <a:cs typeface="Cambria"/>
              </a:rPr>
              <a:t>Abdias, </a:t>
            </a:r>
            <a:r>
              <a:rPr dirty="0" sz="4800" spc="150">
                <a:latin typeface="Cambria"/>
                <a:cs typeface="Cambria"/>
              </a:rPr>
              <a:t> </a:t>
            </a:r>
            <a:r>
              <a:rPr dirty="0" sz="4800" spc="195">
                <a:latin typeface="Cambria"/>
                <a:cs typeface="Cambria"/>
              </a:rPr>
              <a:t>Habacuc, </a:t>
            </a:r>
            <a:r>
              <a:rPr dirty="0" sz="4800" spc="200">
                <a:latin typeface="Cambria"/>
                <a:cs typeface="Cambria"/>
              </a:rPr>
              <a:t> </a:t>
            </a:r>
            <a:r>
              <a:rPr dirty="0" sz="4800" spc="85">
                <a:latin typeface="Cambria"/>
                <a:cs typeface="Cambria"/>
              </a:rPr>
              <a:t>M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25">
                <a:latin typeface="Cambria"/>
                <a:cs typeface="Cambria"/>
              </a:rPr>
              <a:t>l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5">
                <a:latin typeface="Cambria"/>
                <a:cs typeface="Cambria"/>
              </a:rPr>
              <a:t>q</a:t>
            </a:r>
            <a:r>
              <a:rPr dirty="0" sz="4800" spc="185">
                <a:latin typeface="Cambria"/>
                <a:cs typeface="Cambria"/>
              </a:rPr>
              <a:t>u</a:t>
            </a:r>
            <a:r>
              <a:rPr dirty="0" sz="4800" spc="85">
                <a:latin typeface="Cambria"/>
                <a:cs typeface="Cambria"/>
              </a:rPr>
              <a:t>i</a:t>
            </a:r>
            <a:r>
              <a:rPr dirty="0" sz="4800" spc="375">
                <a:latin typeface="Cambria"/>
                <a:cs typeface="Cambria"/>
              </a:rPr>
              <a:t>a</a:t>
            </a:r>
            <a:r>
              <a:rPr dirty="0" sz="4800" spc="100">
                <a:latin typeface="Cambria"/>
                <a:cs typeface="Cambria"/>
              </a:rPr>
              <a:t>s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89670" y="8641043"/>
            <a:ext cx="10937875" cy="57150"/>
          </a:xfrm>
          <a:custGeom>
            <a:avLst/>
            <a:gdLst/>
            <a:ahLst/>
            <a:cxnLst/>
            <a:rect l="l" t="t" r="r" b="b"/>
            <a:pathLst>
              <a:path w="10937875" h="57150">
                <a:moveTo>
                  <a:pt x="10937654" y="57149"/>
                </a:moveTo>
                <a:lnTo>
                  <a:pt x="0" y="57149"/>
                </a:lnTo>
                <a:lnTo>
                  <a:pt x="0" y="0"/>
                </a:lnTo>
                <a:lnTo>
                  <a:pt x="10937654" y="0"/>
                </a:lnTo>
                <a:lnTo>
                  <a:pt x="1093765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238774" y="7864438"/>
            <a:ext cx="11601450" cy="1720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dirty="0" u="heavy" sz="4800" spc="1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sz="4800" spc="145">
                <a:latin typeface="Cambria"/>
                <a:cs typeface="Cambria"/>
              </a:rPr>
              <a:t>presentam</a:t>
            </a:r>
            <a:r>
              <a:rPr dirty="0" sz="4800" spc="-5">
                <a:latin typeface="Cambria"/>
                <a:cs typeface="Cambria"/>
              </a:rPr>
              <a:t> </a:t>
            </a:r>
            <a:r>
              <a:rPr dirty="0" sz="4800" spc="125">
                <a:latin typeface="Cambria"/>
                <a:cs typeface="Cambria"/>
              </a:rPr>
              <a:t>intermediários</a:t>
            </a:r>
            <a:r>
              <a:rPr dirty="0" sz="4800">
                <a:latin typeface="Cambria"/>
                <a:cs typeface="Cambria"/>
              </a:rPr>
              <a:t> </a:t>
            </a:r>
            <a:r>
              <a:rPr dirty="0" sz="4800" spc="114">
                <a:latin typeface="Cambria"/>
                <a:cs typeface="Cambria"/>
              </a:rPr>
              <a:t>entre</a:t>
            </a:r>
            <a:r>
              <a:rPr dirty="0" sz="4800">
                <a:latin typeface="Cambria"/>
                <a:cs typeface="Cambria"/>
              </a:rPr>
              <a:t> </a:t>
            </a:r>
            <a:r>
              <a:rPr dirty="0" sz="4800" spc="-15">
                <a:latin typeface="Cambria"/>
                <a:cs typeface="Cambria"/>
              </a:rPr>
              <a:t>o</a:t>
            </a:r>
            <a:r>
              <a:rPr dirty="0" sz="4800">
                <a:latin typeface="Cambria"/>
                <a:cs typeface="Cambria"/>
              </a:rPr>
              <a:t> </a:t>
            </a:r>
            <a:r>
              <a:rPr dirty="0" sz="4800" spc="80">
                <a:latin typeface="Cambria"/>
                <a:cs typeface="Cambria"/>
              </a:rPr>
              <a:t>Povo</a:t>
            </a:r>
            <a:r>
              <a:rPr dirty="0" sz="4800">
                <a:latin typeface="Cambria"/>
                <a:cs typeface="Cambria"/>
              </a:rPr>
              <a:t> </a:t>
            </a:r>
            <a:r>
              <a:rPr dirty="0" sz="4800" spc="-20">
                <a:latin typeface="Cambria"/>
                <a:cs typeface="Cambria"/>
              </a:rPr>
              <a:t>e </a:t>
            </a:r>
            <a:r>
              <a:rPr dirty="0" sz="4800" spc="-1045">
                <a:latin typeface="Cambria"/>
                <a:cs typeface="Cambria"/>
              </a:rPr>
              <a:t> </a:t>
            </a:r>
            <a:r>
              <a:rPr dirty="0" u="heavy" sz="4800" spc="7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Deus.</a:t>
            </a:r>
            <a:endParaRPr sz="4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2781" y="902506"/>
            <a:ext cx="8018780" cy="80327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16535">
              <a:lnSpc>
                <a:spcPts val="5515"/>
              </a:lnSpc>
              <a:spcBef>
                <a:spcPts val="135"/>
              </a:spcBef>
            </a:pPr>
            <a:r>
              <a:rPr dirty="0" baseline="-50264" sz="7875" spc="-757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baseline="-50264" sz="7875" spc="-48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baseline="-50264" sz="7875" spc="-284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baseline="-50264" sz="7875" spc="322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baseline="-50264" sz="7875" spc="509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3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12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16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-10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5250" spc="-4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12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8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-35">
                <a:solidFill>
                  <a:srgbClr val="4E2926"/>
                </a:solidFill>
                <a:latin typeface="Cambria"/>
                <a:cs typeface="Cambria"/>
              </a:rPr>
              <a:t>g</a:t>
            </a:r>
            <a:r>
              <a:rPr dirty="0" sz="5250" spc="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endParaRPr sz="5250">
              <a:latin typeface="Cambria"/>
              <a:cs typeface="Cambria"/>
            </a:endParaRPr>
          </a:p>
          <a:p>
            <a:pPr marL="471170">
              <a:lnSpc>
                <a:spcPts val="4725"/>
              </a:lnSpc>
            </a:pPr>
            <a:r>
              <a:rPr dirty="0" baseline="-50264" sz="7875" spc="-337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baseline="-50264" sz="7875" spc="-7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baseline="-50264" sz="7875" spc="307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10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ã</a:t>
            </a:r>
            <a:r>
              <a:rPr dirty="0" sz="5250" spc="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10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 spc="-9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250" spc="-40">
                <a:solidFill>
                  <a:srgbClr val="4E2926"/>
                </a:solidFill>
                <a:latin typeface="Cambria"/>
                <a:cs typeface="Cambria"/>
              </a:rPr>
              <a:t>h</a:t>
            </a:r>
            <a:r>
              <a:rPr dirty="0" sz="5250" spc="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endParaRPr sz="5250">
              <a:latin typeface="Cambria"/>
              <a:cs typeface="Cambria"/>
            </a:endParaRPr>
          </a:p>
          <a:p>
            <a:pPr marL="937894" marR="463550" indent="-342265">
              <a:lnSpc>
                <a:spcPct val="75000"/>
              </a:lnSpc>
              <a:spcBef>
                <a:spcPts val="790"/>
              </a:spcBef>
            </a:pPr>
            <a:r>
              <a:rPr dirty="0" baseline="-50264" sz="7875" spc="13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baseline="-50264" sz="7875" spc="81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434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434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-10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250" spc="434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35">
                <a:solidFill>
                  <a:srgbClr val="4E2926"/>
                </a:solidFill>
                <a:latin typeface="Cambria"/>
                <a:cs typeface="Cambria"/>
              </a:rPr>
              <a:t>p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35">
                <a:solidFill>
                  <a:srgbClr val="4E2926"/>
                </a:solidFill>
                <a:latin typeface="Cambria"/>
                <a:cs typeface="Cambria"/>
              </a:rPr>
              <a:t>g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35">
                <a:solidFill>
                  <a:srgbClr val="4E2926"/>
                </a:solidFill>
                <a:latin typeface="Cambria"/>
                <a:cs typeface="Cambria"/>
              </a:rPr>
              <a:t>g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275">
                <a:solidFill>
                  <a:srgbClr val="4E2926"/>
                </a:solidFill>
                <a:latin typeface="Cambria"/>
                <a:cs typeface="Cambria"/>
              </a:rPr>
              <a:t>a  </a:t>
            </a:r>
            <a:r>
              <a:rPr dirty="0" sz="5250" spc="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10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27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16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5250" spc="-10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í</a:t>
            </a:r>
            <a:r>
              <a:rPr dirty="0" sz="5250" spc="50">
                <a:solidFill>
                  <a:srgbClr val="4E2926"/>
                </a:solidFill>
                <a:latin typeface="Cambria"/>
                <a:cs typeface="Cambria"/>
              </a:rPr>
              <a:t>f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-140">
                <a:solidFill>
                  <a:srgbClr val="4E2926"/>
                </a:solidFill>
                <a:latin typeface="Cambria"/>
                <a:cs typeface="Cambria"/>
              </a:rPr>
              <a:t>c</a:t>
            </a:r>
            <a:r>
              <a:rPr dirty="0" sz="5250" spc="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-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7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9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110">
                <a:solidFill>
                  <a:srgbClr val="4E2926"/>
                </a:solidFill>
                <a:latin typeface="Cambria"/>
                <a:cs typeface="Cambria"/>
              </a:rPr>
              <a:t>;</a:t>
            </a:r>
            <a:endParaRPr sz="5250">
              <a:latin typeface="Cambria"/>
              <a:cs typeface="Cambria"/>
            </a:endParaRPr>
          </a:p>
          <a:p>
            <a:pPr marL="869315" marR="106680" indent="-755650">
              <a:lnSpc>
                <a:spcPct val="75000"/>
              </a:lnSpc>
            </a:pPr>
            <a:r>
              <a:rPr dirty="0" baseline="-50264" sz="7875" spc="-284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baseline="-50264" sz="7875" spc="-135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baseline="-50264" sz="7875" spc="-375">
                <a:solidFill>
                  <a:srgbClr val="4E2926"/>
                </a:solidFill>
                <a:latin typeface="Cambria"/>
                <a:cs typeface="Cambria"/>
              </a:rPr>
              <a:t>b</a:t>
            </a:r>
            <a:r>
              <a:rPr dirty="0" baseline="-50264" sz="7875" spc="217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5250" spc="-160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16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12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«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250" spc="-140">
                <a:solidFill>
                  <a:srgbClr val="4E2926"/>
                </a:solidFill>
                <a:latin typeface="Cambria"/>
                <a:cs typeface="Cambria"/>
              </a:rPr>
              <a:t>c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-4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10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 spc="-360">
                <a:solidFill>
                  <a:srgbClr val="4E2926"/>
                </a:solidFill>
                <a:latin typeface="Cambria"/>
                <a:cs typeface="Cambria"/>
              </a:rPr>
              <a:t>-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5">
                <a:solidFill>
                  <a:srgbClr val="4E2926"/>
                </a:solidFill>
                <a:latin typeface="Cambria"/>
                <a:cs typeface="Cambria"/>
              </a:rPr>
              <a:t>e  </a:t>
            </a:r>
            <a:r>
              <a:rPr dirty="0" baseline="-50264" sz="7875" spc="-127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-10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12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9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-4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12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434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4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235">
                <a:solidFill>
                  <a:srgbClr val="4E2926"/>
                </a:solidFill>
                <a:latin typeface="Cambria"/>
                <a:cs typeface="Cambria"/>
              </a:rPr>
              <a:t>p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endParaRPr sz="5250">
              <a:latin typeface="Cambria"/>
              <a:cs typeface="Cambria"/>
            </a:endParaRPr>
          </a:p>
          <a:p>
            <a:pPr marL="920750" marR="650240" indent="-263525">
              <a:lnSpc>
                <a:spcPct val="75000"/>
              </a:lnSpc>
              <a:tabLst>
                <a:tab pos="1211580" algn="l"/>
              </a:tabLst>
            </a:pPr>
            <a:r>
              <a:rPr dirty="0" baseline="-50264" sz="7875" spc="187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baseline="-50264" sz="7875" spc="187">
                <a:solidFill>
                  <a:srgbClr val="4E2926"/>
                </a:solidFill>
                <a:latin typeface="Cambria"/>
                <a:cs typeface="Cambria"/>
              </a:rPr>
              <a:t>	</a:t>
            </a:r>
            <a:r>
              <a:rPr dirty="0" sz="5250" spc="-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7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9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195">
                <a:solidFill>
                  <a:srgbClr val="4E2926"/>
                </a:solidFill>
                <a:latin typeface="Cambria"/>
                <a:cs typeface="Cambria"/>
              </a:rPr>
              <a:t>,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9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250" spc="-10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 spc="434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250">
                <a:solidFill>
                  <a:srgbClr val="4E2926"/>
                </a:solidFill>
                <a:latin typeface="Cambria"/>
                <a:cs typeface="Cambria"/>
              </a:rPr>
              <a:t>b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4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275">
                <a:solidFill>
                  <a:srgbClr val="4E2926"/>
                </a:solidFill>
                <a:latin typeface="Cambria"/>
                <a:cs typeface="Cambria"/>
              </a:rPr>
              <a:t>a  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16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5250" spc="-9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27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434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4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235">
                <a:solidFill>
                  <a:srgbClr val="4E2926"/>
                </a:solidFill>
                <a:latin typeface="Cambria"/>
                <a:cs typeface="Cambria"/>
              </a:rPr>
              <a:t>p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434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10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434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endParaRPr sz="5250">
              <a:latin typeface="Cambria"/>
              <a:cs typeface="Cambria"/>
            </a:endParaRPr>
          </a:p>
          <a:p>
            <a:pPr marL="1260475" marR="911860" indent="-341630">
              <a:lnSpc>
                <a:spcPct val="75000"/>
              </a:lnSpc>
            </a:pPr>
            <a:r>
              <a:rPr dirty="0" baseline="-50264" sz="7875" spc="652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baseline="-50264" sz="7875" spc="-862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40">
                <a:solidFill>
                  <a:srgbClr val="4E2926"/>
                </a:solidFill>
                <a:latin typeface="Cambria"/>
                <a:cs typeface="Cambria"/>
              </a:rPr>
              <a:t>h</a:t>
            </a:r>
            <a:r>
              <a:rPr dirty="0" sz="5250" spc="-9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250" spc="-10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195">
                <a:solidFill>
                  <a:srgbClr val="4E2926"/>
                </a:solidFill>
                <a:latin typeface="Cambria"/>
                <a:cs typeface="Cambria"/>
              </a:rPr>
              <a:t>,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50">
                <a:solidFill>
                  <a:srgbClr val="4E2926"/>
                </a:solidFill>
                <a:latin typeface="Cambria"/>
                <a:cs typeface="Cambria"/>
              </a:rPr>
              <a:t>b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210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140">
                <a:solidFill>
                  <a:srgbClr val="4E2926"/>
                </a:solidFill>
                <a:latin typeface="Cambria"/>
                <a:cs typeface="Cambria"/>
              </a:rPr>
              <a:t>c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10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>
                <a:solidFill>
                  <a:srgbClr val="4E2926"/>
                </a:solidFill>
                <a:latin typeface="Cambria"/>
                <a:cs typeface="Cambria"/>
              </a:rPr>
              <a:t>o  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-10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-4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á</a:t>
            </a:r>
            <a:r>
              <a:rPr dirty="0" sz="5250" spc="-10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21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250" spc="12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9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250" spc="-4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12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-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endParaRPr sz="5250">
              <a:latin typeface="Cambria"/>
              <a:cs typeface="Cambria"/>
            </a:endParaRPr>
          </a:p>
          <a:p>
            <a:pPr marL="361315">
              <a:lnSpc>
                <a:spcPts val="3940"/>
              </a:lnSpc>
            </a:pPr>
            <a:r>
              <a:rPr dirty="0" baseline="-50264" sz="7875" spc="-240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baseline="-50264" sz="7875" spc="-48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baseline="-50264" sz="7875" spc="-247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baseline="-50264" sz="7875" spc="-48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baseline="-50264" sz="7875" spc="-284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baseline="-50264" sz="7875" spc="292">
                <a:solidFill>
                  <a:srgbClr val="4E2926"/>
                </a:solidFill>
                <a:latin typeface="Cambria"/>
                <a:cs typeface="Cambria"/>
              </a:rPr>
              <a:t>,</a:t>
            </a:r>
            <a:r>
              <a:rPr dirty="0" baseline="-50264" sz="7875" spc="-1087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baseline="-50264" sz="7875" spc="-48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baseline="-50264" sz="7875" spc="712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 spc="-235">
                <a:solidFill>
                  <a:srgbClr val="4E2926"/>
                </a:solidFill>
                <a:latin typeface="Cambria"/>
                <a:cs typeface="Cambria"/>
              </a:rPr>
              <a:t>p</a:t>
            </a:r>
            <a:r>
              <a:rPr dirty="0" sz="5250" spc="-4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140">
                <a:solidFill>
                  <a:srgbClr val="4E2926"/>
                </a:solidFill>
                <a:latin typeface="Cambria"/>
                <a:cs typeface="Cambria"/>
              </a:rPr>
              <a:t>c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»</a:t>
            </a:r>
            <a:r>
              <a:rPr dirty="0" sz="5250" spc="-110">
                <a:solidFill>
                  <a:srgbClr val="4E2926"/>
                </a:solidFill>
                <a:latin typeface="Cambria"/>
                <a:cs typeface="Cambria"/>
              </a:rPr>
              <a:t>;</a:t>
            </a:r>
            <a:endParaRPr sz="5250">
              <a:latin typeface="Cambria"/>
              <a:cs typeface="Cambria"/>
            </a:endParaRPr>
          </a:p>
          <a:p>
            <a:pPr marL="180340">
              <a:lnSpc>
                <a:spcPts val="4725"/>
              </a:lnSpc>
            </a:pPr>
            <a:r>
              <a:rPr dirty="0" baseline="-50264" sz="7875" spc="7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baseline="-50264" sz="7875" spc="-1087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baseline="-50264" sz="7875" spc="-157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baseline="-50264" sz="7875" spc="-315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baseline="-50264" sz="7875" spc="-284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baseline="-50264" sz="7875" spc="-15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baseline="-50264" sz="7875" spc="-480">
                <a:solidFill>
                  <a:srgbClr val="4E2926"/>
                </a:solidFill>
                <a:latin typeface="Cambria"/>
                <a:cs typeface="Cambria"/>
              </a:rPr>
              <a:t>é</a:t>
            </a:r>
            <a:r>
              <a:rPr dirty="0" baseline="-50264" sz="7875" spc="-67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baseline="-50264" sz="7875" spc="-315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baseline="-50264" sz="7875" spc="7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baseline="-50264" sz="7875" spc="-66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9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250" spc="-10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195">
                <a:solidFill>
                  <a:srgbClr val="4E2926"/>
                </a:solidFill>
                <a:latin typeface="Cambria"/>
                <a:cs typeface="Cambria"/>
              </a:rPr>
              <a:t>,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434">
                <a:solidFill>
                  <a:srgbClr val="4E2926"/>
                </a:solidFill>
                <a:latin typeface="Cambria"/>
                <a:cs typeface="Cambria"/>
              </a:rPr>
              <a:t>á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16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-3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250" spc="-10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250" spc="-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endParaRPr sz="5250">
              <a:latin typeface="Cambria"/>
              <a:cs typeface="Cambria"/>
            </a:endParaRPr>
          </a:p>
          <a:p>
            <a:pPr marL="2893060">
              <a:lnSpc>
                <a:spcPts val="5515"/>
              </a:lnSpc>
            </a:pPr>
            <a:r>
              <a:rPr dirty="0" sz="525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250" spc="434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7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ss</a:t>
            </a:r>
            <a:r>
              <a:rPr dirty="0" sz="5250" spc="434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7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250" spc="-1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16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5250" spc="-10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250" spc="-140">
                <a:solidFill>
                  <a:srgbClr val="4E2926"/>
                </a:solidFill>
                <a:latin typeface="Cambria"/>
                <a:cs typeface="Cambria"/>
              </a:rPr>
              <a:t>ç</a:t>
            </a:r>
            <a:r>
              <a:rPr dirty="0" sz="5250" spc="120">
                <a:solidFill>
                  <a:srgbClr val="4E2926"/>
                </a:solidFill>
                <a:latin typeface="Cambria"/>
                <a:cs typeface="Cambria"/>
              </a:rPr>
              <a:t>ã</a:t>
            </a:r>
            <a:r>
              <a:rPr dirty="0" sz="5250" spc="-31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250" spc="114">
                <a:solidFill>
                  <a:srgbClr val="4E2926"/>
                </a:solidFill>
                <a:latin typeface="Cambria"/>
                <a:cs typeface="Cambria"/>
              </a:rPr>
              <a:t>.</a:t>
            </a:r>
            <a:endParaRPr sz="52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9585" y="7437821"/>
            <a:ext cx="2324259" cy="28547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10456" y="0"/>
            <a:ext cx="3977542" cy="34163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888126"/>
            <a:ext cx="3827779" cy="14331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200" spc="-280"/>
              <a:t>S</a:t>
            </a:r>
            <a:r>
              <a:rPr dirty="0" sz="9200" spc="-50"/>
              <a:t>u</a:t>
            </a:r>
            <a:r>
              <a:rPr dirty="0" sz="9200" spc="-280"/>
              <a:t>m</a:t>
            </a:r>
            <a:r>
              <a:rPr dirty="0" sz="9200" spc="-620"/>
              <a:t>á</a:t>
            </a:r>
            <a:r>
              <a:rPr dirty="0" sz="9200" spc="375"/>
              <a:t>r</a:t>
            </a:r>
            <a:r>
              <a:rPr dirty="0" sz="9200" spc="-190"/>
              <a:t>i</a:t>
            </a:r>
            <a:r>
              <a:rPr dirty="0" sz="9200" spc="-220"/>
              <a:t>o</a:t>
            </a:r>
            <a:endParaRPr sz="9200"/>
          </a:p>
        </p:txBody>
      </p:sp>
      <p:sp>
        <p:nvSpPr>
          <p:cNvPr id="5" name="object 5"/>
          <p:cNvSpPr/>
          <p:nvPr/>
        </p:nvSpPr>
        <p:spPr>
          <a:xfrm>
            <a:off x="1544225" y="3226026"/>
            <a:ext cx="1424305" cy="1424305"/>
          </a:xfrm>
          <a:custGeom>
            <a:avLst/>
            <a:gdLst/>
            <a:ahLst/>
            <a:cxnLst/>
            <a:rect l="l" t="t" r="r" b="b"/>
            <a:pathLst>
              <a:path w="1424305" h="1424304">
                <a:moveTo>
                  <a:pt x="847846" y="42672"/>
                </a:moveTo>
                <a:lnTo>
                  <a:pt x="576143" y="42672"/>
                </a:lnTo>
                <a:lnTo>
                  <a:pt x="605841" y="41767"/>
                </a:lnTo>
                <a:lnTo>
                  <a:pt x="634365" y="33450"/>
                </a:lnTo>
                <a:lnTo>
                  <a:pt x="660263" y="17950"/>
                </a:lnTo>
                <a:lnTo>
                  <a:pt x="684961" y="4487"/>
                </a:lnTo>
                <a:lnTo>
                  <a:pt x="711994" y="0"/>
                </a:lnTo>
                <a:lnTo>
                  <a:pt x="739027" y="4487"/>
                </a:lnTo>
                <a:lnTo>
                  <a:pt x="763725" y="17950"/>
                </a:lnTo>
                <a:lnTo>
                  <a:pt x="789623" y="33450"/>
                </a:lnTo>
                <a:lnTo>
                  <a:pt x="818147" y="41767"/>
                </a:lnTo>
                <a:lnTo>
                  <a:pt x="847846" y="42672"/>
                </a:lnTo>
                <a:close/>
              </a:path>
              <a:path w="1424305" h="1424304">
                <a:moveTo>
                  <a:pt x="947091" y="42672"/>
                </a:moveTo>
                <a:lnTo>
                  <a:pt x="847846" y="42672"/>
                </a:lnTo>
                <a:lnTo>
                  <a:pt x="877266" y="35933"/>
                </a:lnTo>
                <a:lnTo>
                  <a:pt x="904915" y="30761"/>
                </a:lnTo>
                <a:lnTo>
                  <a:pt x="932012" y="34847"/>
                </a:lnTo>
                <a:lnTo>
                  <a:pt x="947091" y="42672"/>
                </a:lnTo>
                <a:close/>
              </a:path>
              <a:path w="1424305" h="1424304">
                <a:moveTo>
                  <a:pt x="519073" y="1393227"/>
                </a:moveTo>
                <a:lnTo>
                  <a:pt x="491977" y="1389141"/>
                </a:lnTo>
                <a:lnTo>
                  <a:pt x="467653" y="1376520"/>
                </a:lnTo>
                <a:lnTo>
                  <a:pt x="448325" y="1356084"/>
                </a:lnTo>
                <a:lnTo>
                  <a:pt x="428484" y="1333340"/>
                </a:lnTo>
                <a:lnTo>
                  <a:pt x="403925" y="1316615"/>
                </a:lnTo>
                <a:lnTo>
                  <a:pt x="375960" y="1306577"/>
                </a:lnTo>
                <a:lnTo>
                  <a:pt x="345897" y="1303894"/>
                </a:lnTo>
                <a:lnTo>
                  <a:pt x="318003" y="1300269"/>
                </a:lnTo>
                <a:lnTo>
                  <a:pt x="293495" y="1288010"/>
                </a:lnTo>
                <a:lnTo>
                  <a:pt x="274262" y="1268489"/>
                </a:lnTo>
                <a:lnTo>
                  <a:pt x="262194" y="1243081"/>
                </a:lnTo>
                <a:lnTo>
                  <a:pt x="250352" y="1215319"/>
                </a:lnTo>
                <a:lnTo>
                  <a:pt x="232164" y="1191824"/>
                </a:lnTo>
                <a:lnTo>
                  <a:pt x="208669" y="1173636"/>
                </a:lnTo>
                <a:lnTo>
                  <a:pt x="180907" y="1161795"/>
                </a:lnTo>
                <a:lnTo>
                  <a:pt x="155499" y="1149727"/>
                </a:lnTo>
                <a:lnTo>
                  <a:pt x="135978" y="1130494"/>
                </a:lnTo>
                <a:lnTo>
                  <a:pt x="123719" y="1105986"/>
                </a:lnTo>
                <a:lnTo>
                  <a:pt x="120094" y="1078092"/>
                </a:lnTo>
                <a:lnTo>
                  <a:pt x="117411" y="1048029"/>
                </a:lnTo>
                <a:lnTo>
                  <a:pt x="107374" y="1020063"/>
                </a:lnTo>
                <a:lnTo>
                  <a:pt x="90649" y="995505"/>
                </a:lnTo>
                <a:lnTo>
                  <a:pt x="67904" y="975664"/>
                </a:lnTo>
                <a:lnTo>
                  <a:pt x="47468" y="956335"/>
                </a:lnTo>
                <a:lnTo>
                  <a:pt x="34847" y="932012"/>
                </a:lnTo>
                <a:lnTo>
                  <a:pt x="30761" y="904915"/>
                </a:lnTo>
                <a:lnTo>
                  <a:pt x="35933" y="877266"/>
                </a:lnTo>
                <a:lnTo>
                  <a:pt x="42672" y="847846"/>
                </a:lnTo>
                <a:lnTo>
                  <a:pt x="41767" y="818147"/>
                </a:lnTo>
                <a:lnTo>
                  <a:pt x="33450" y="789623"/>
                </a:lnTo>
                <a:lnTo>
                  <a:pt x="17949" y="763725"/>
                </a:lnTo>
                <a:lnTo>
                  <a:pt x="4487" y="739027"/>
                </a:lnTo>
                <a:lnTo>
                  <a:pt x="0" y="711994"/>
                </a:lnTo>
                <a:lnTo>
                  <a:pt x="4487" y="684961"/>
                </a:lnTo>
                <a:lnTo>
                  <a:pt x="17950" y="660263"/>
                </a:lnTo>
                <a:lnTo>
                  <a:pt x="33450" y="634365"/>
                </a:lnTo>
                <a:lnTo>
                  <a:pt x="41767" y="605841"/>
                </a:lnTo>
                <a:lnTo>
                  <a:pt x="42672" y="576143"/>
                </a:lnTo>
                <a:lnTo>
                  <a:pt x="35933" y="546722"/>
                </a:lnTo>
                <a:lnTo>
                  <a:pt x="30761" y="519073"/>
                </a:lnTo>
                <a:lnTo>
                  <a:pt x="34847" y="491977"/>
                </a:lnTo>
                <a:lnTo>
                  <a:pt x="47469" y="467653"/>
                </a:lnTo>
                <a:lnTo>
                  <a:pt x="67904" y="448324"/>
                </a:lnTo>
                <a:lnTo>
                  <a:pt x="90649" y="428484"/>
                </a:lnTo>
                <a:lnTo>
                  <a:pt x="107374" y="403925"/>
                </a:lnTo>
                <a:lnTo>
                  <a:pt x="117411" y="375960"/>
                </a:lnTo>
                <a:lnTo>
                  <a:pt x="120094" y="345896"/>
                </a:lnTo>
                <a:lnTo>
                  <a:pt x="123719" y="318002"/>
                </a:lnTo>
                <a:lnTo>
                  <a:pt x="135979" y="293494"/>
                </a:lnTo>
                <a:lnTo>
                  <a:pt x="155499" y="274262"/>
                </a:lnTo>
                <a:lnTo>
                  <a:pt x="180907" y="262194"/>
                </a:lnTo>
                <a:lnTo>
                  <a:pt x="208669" y="250352"/>
                </a:lnTo>
                <a:lnTo>
                  <a:pt x="232164" y="232164"/>
                </a:lnTo>
                <a:lnTo>
                  <a:pt x="250352" y="208669"/>
                </a:lnTo>
                <a:lnTo>
                  <a:pt x="262194" y="180907"/>
                </a:lnTo>
                <a:lnTo>
                  <a:pt x="274262" y="155498"/>
                </a:lnTo>
                <a:lnTo>
                  <a:pt x="293495" y="135978"/>
                </a:lnTo>
                <a:lnTo>
                  <a:pt x="318003" y="123719"/>
                </a:lnTo>
                <a:lnTo>
                  <a:pt x="345896" y="120094"/>
                </a:lnTo>
                <a:lnTo>
                  <a:pt x="375960" y="117411"/>
                </a:lnTo>
                <a:lnTo>
                  <a:pt x="403925" y="107374"/>
                </a:lnTo>
                <a:lnTo>
                  <a:pt x="428484" y="90649"/>
                </a:lnTo>
                <a:lnTo>
                  <a:pt x="448325" y="67904"/>
                </a:lnTo>
                <a:lnTo>
                  <a:pt x="467654" y="47468"/>
                </a:lnTo>
                <a:lnTo>
                  <a:pt x="491977" y="34847"/>
                </a:lnTo>
                <a:lnTo>
                  <a:pt x="519073" y="30761"/>
                </a:lnTo>
                <a:lnTo>
                  <a:pt x="546722" y="35933"/>
                </a:lnTo>
                <a:lnTo>
                  <a:pt x="576143" y="42672"/>
                </a:lnTo>
                <a:lnTo>
                  <a:pt x="947091" y="42672"/>
                </a:lnTo>
                <a:lnTo>
                  <a:pt x="956335" y="47468"/>
                </a:lnTo>
                <a:lnTo>
                  <a:pt x="975664" y="67904"/>
                </a:lnTo>
                <a:lnTo>
                  <a:pt x="995505" y="90649"/>
                </a:lnTo>
                <a:lnTo>
                  <a:pt x="1020063" y="107374"/>
                </a:lnTo>
                <a:lnTo>
                  <a:pt x="1048029" y="117411"/>
                </a:lnTo>
                <a:lnTo>
                  <a:pt x="1078092" y="120094"/>
                </a:lnTo>
                <a:lnTo>
                  <a:pt x="1105986" y="123719"/>
                </a:lnTo>
                <a:lnTo>
                  <a:pt x="1130494" y="135978"/>
                </a:lnTo>
                <a:lnTo>
                  <a:pt x="1149727" y="155498"/>
                </a:lnTo>
                <a:lnTo>
                  <a:pt x="1161794" y="180907"/>
                </a:lnTo>
                <a:lnTo>
                  <a:pt x="1173636" y="208669"/>
                </a:lnTo>
                <a:lnTo>
                  <a:pt x="1191824" y="232164"/>
                </a:lnTo>
                <a:lnTo>
                  <a:pt x="1215319" y="250352"/>
                </a:lnTo>
                <a:lnTo>
                  <a:pt x="1243081" y="262194"/>
                </a:lnTo>
                <a:lnTo>
                  <a:pt x="1268489" y="274262"/>
                </a:lnTo>
                <a:lnTo>
                  <a:pt x="1288010" y="293495"/>
                </a:lnTo>
                <a:lnTo>
                  <a:pt x="1300269" y="318003"/>
                </a:lnTo>
                <a:lnTo>
                  <a:pt x="1303894" y="345897"/>
                </a:lnTo>
                <a:lnTo>
                  <a:pt x="1306577" y="375960"/>
                </a:lnTo>
                <a:lnTo>
                  <a:pt x="1316615" y="403925"/>
                </a:lnTo>
                <a:lnTo>
                  <a:pt x="1333340" y="428484"/>
                </a:lnTo>
                <a:lnTo>
                  <a:pt x="1356085" y="448325"/>
                </a:lnTo>
                <a:lnTo>
                  <a:pt x="1376520" y="467653"/>
                </a:lnTo>
                <a:lnTo>
                  <a:pt x="1389141" y="491977"/>
                </a:lnTo>
                <a:lnTo>
                  <a:pt x="1393227" y="519073"/>
                </a:lnTo>
                <a:lnTo>
                  <a:pt x="1388055" y="546722"/>
                </a:lnTo>
                <a:lnTo>
                  <a:pt x="1381316" y="576143"/>
                </a:lnTo>
                <a:lnTo>
                  <a:pt x="1382221" y="605841"/>
                </a:lnTo>
                <a:lnTo>
                  <a:pt x="1390538" y="634365"/>
                </a:lnTo>
                <a:lnTo>
                  <a:pt x="1406038" y="660263"/>
                </a:lnTo>
                <a:lnTo>
                  <a:pt x="1419501" y="684961"/>
                </a:lnTo>
                <a:lnTo>
                  <a:pt x="1423989" y="711994"/>
                </a:lnTo>
                <a:lnTo>
                  <a:pt x="1419501" y="739027"/>
                </a:lnTo>
                <a:lnTo>
                  <a:pt x="1406038" y="763725"/>
                </a:lnTo>
                <a:lnTo>
                  <a:pt x="1390538" y="789623"/>
                </a:lnTo>
                <a:lnTo>
                  <a:pt x="1382221" y="818147"/>
                </a:lnTo>
                <a:lnTo>
                  <a:pt x="1381316" y="847846"/>
                </a:lnTo>
                <a:lnTo>
                  <a:pt x="1388055" y="877266"/>
                </a:lnTo>
                <a:lnTo>
                  <a:pt x="1393227" y="904915"/>
                </a:lnTo>
                <a:lnTo>
                  <a:pt x="1389141" y="932012"/>
                </a:lnTo>
                <a:lnTo>
                  <a:pt x="1376520" y="956335"/>
                </a:lnTo>
                <a:lnTo>
                  <a:pt x="1356084" y="975664"/>
                </a:lnTo>
                <a:lnTo>
                  <a:pt x="1333339" y="995505"/>
                </a:lnTo>
                <a:lnTo>
                  <a:pt x="1316615" y="1020063"/>
                </a:lnTo>
                <a:lnTo>
                  <a:pt x="1306577" y="1048029"/>
                </a:lnTo>
                <a:lnTo>
                  <a:pt x="1303894" y="1078092"/>
                </a:lnTo>
                <a:lnTo>
                  <a:pt x="1300269" y="1105986"/>
                </a:lnTo>
                <a:lnTo>
                  <a:pt x="1288009" y="1130494"/>
                </a:lnTo>
                <a:lnTo>
                  <a:pt x="1268489" y="1149727"/>
                </a:lnTo>
                <a:lnTo>
                  <a:pt x="1243081" y="1161795"/>
                </a:lnTo>
                <a:lnTo>
                  <a:pt x="1215318" y="1173636"/>
                </a:lnTo>
                <a:lnTo>
                  <a:pt x="1191824" y="1191824"/>
                </a:lnTo>
                <a:lnTo>
                  <a:pt x="1173636" y="1215319"/>
                </a:lnTo>
                <a:lnTo>
                  <a:pt x="1161794" y="1243081"/>
                </a:lnTo>
                <a:lnTo>
                  <a:pt x="1149727" y="1268489"/>
                </a:lnTo>
                <a:lnTo>
                  <a:pt x="1130494" y="1288010"/>
                </a:lnTo>
                <a:lnTo>
                  <a:pt x="1105986" y="1300269"/>
                </a:lnTo>
                <a:lnTo>
                  <a:pt x="1078092" y="1303894"/>
                </a:lnTo>
                <a:lnTo>
                  <a:pt x="1048029" y="1306577"/>
                </a:lnTo>
                <a:lnTo>
                  <a:pt x="1020063" y="1316615"/>
                </a:lnTo>
                <a:lnTo>
                  <a:pt x="995505" y="1333340"/>
                </a:lnTo>
                <a:lnTo>
                  <a:pt x="975664" y="1356084"/>
                </a:lnTo>
                <a:lnTo>
                  <a:pt x="956335" y="1376520"/>
                </a:lnTo>
                <a:lnTo>
                  <a:pt x="947092" y="1381316"/>
                </a:lnTo>
                <a:lnTo>
                  <a:pt x="576143" y="1381316"/>
                </a:lnTo>
                <a:lnTo>
                  <a:pt x="546722" y="1388055"/>
                </a:lnTo>
                <a:lnTo>
                  <a:pt x="519073" y="1393227"/>
                </a:lnTo>
                <a:close/>
              </a:path>
              <a:path w="1424305" h="1424304">
                <a:moveTo>
                  <a:pt x="711994" y="1423989"/>
                </a:moveTo>
                <a:lnTo>
                  <a:pt x="684961" y="1419501"/>
                </a:lnTo>
                <a:lnTo>
                  <a:pt x="660264" y="1406039"/>
                </a:lnTo>
                <a:lnTo>
                  <a:pt x="634365" y="1390538"/>
                </a:lnTo>
                <a:lnTo>
                  <a:pt x="605841" y="1382221"/>
                </a:lnTo>
                <a:lnTo>
                  <a:pt x="576143" y="1381316"/>
                </a:lnTo>
                <a:lnTo>
                  <a:pt x="847846" y="1381316"/>
                </a:lnTo>
                <a:lnTo>
                  <a:pt x="818147" y="1382221"/>
                </a:lnTo>
                <a:lnTo>
                  <a:pt x="789623" y="1390538"/>
                </a:lnTo>
                <a:lnTo>
                  <a:pt x="763725" y="1406039"/>
                </a:lnTo>
                <a:lnTo>
                  <a:pt x="739027" y="1419501"/>
                </a:lnTo>
                <a:lnTo>
                  <a:pt x="711994" y="1423989"/>
                </a:lnTo>
                <a:close/>
              </a:path>
              <a:path w="1424305" h="1424304">
                <a:moveTo>
                  <a:pt x="904915" y="1393227"/>
                </a:moveTo>
                <a:lnTo>
                  <a:pt x="877266" y="1388055"/>
                </a:lnTo>
                <a:lnTo>
                  <a:pt x="847846" y="1381316"/>
                </a:lnTo>
                <a:lnTo>
                  <a:pt x="947092" y="1381316"/>
                </a:lnTo>
                <a:lnTo>
                  <a:pt x="932012" y="1389141"/>
                </a:lnTo>
                <a:lnTo>
                  <a:pt x="904915" y="1393227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50300" y="3112593"/>
            <a:ext cx="612140" cy="14331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200" spc="15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9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521970" cy="10287635"/>
          </a:xfrm>
          <a:custGeom>
            <a:avLst/>
            <a:gdLst/>
            <a:ahLst/>
            <a:cxnLst/>
            <a:rect l="l" t="t" r="r" b="b"/>
            <a:pathLst>
              <a:path w="521970" h="10287635">
                <a:moveTo>
                  <a:pt x="521802" y="10287260"/>
                </a:moveTo>
                <a:lnTo>
                  <a:pt x="0" y="10287260"/>
                </a:lnTo>
                <a:lnTo>
                  <a:pt x="0" y="0"/>
                </a:lnTo>
                <a:lnTo>
                  <a:pt x="521802" y="0"/>
                </a:lnTo>
                <a:lnTo>
                  <a:pt x="521802" y="10287260"/>
                </a:lnTo>
                <a:close/>
              </a:path>
            </a:pathLst>
          </a:custGeom>
          <a:solidFill>
            <a:srgbClr val="A67D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17309" y="2976772"/>
            <a:ext cx="9341485" cy="5916930"/>
          </a:xfrm>
          <a:prstGeom prst="rect">
            <a:avLst/>
          </a:prstGeom>
        </p:spPr>
        <p:txBody>
          <a:bodyPr wrap="square" lIns="0" tIns="377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70"/>
              </a:spcBef>
            </a:pPr>
            <a:r>
              <a:rPr dirty="0" sz="4500" spc="-280" b="1">
                <a:solidFill>
                  <a:srgbClr val="4E2926"/>
                </a:solidFill>
                <a:latin typeface="Verdana"/>
                <a:cs typeface="Verdana"/>
              </a:rPr>
              <a:t>F</a:t>
            </a:r>
            <a:r>
              <a:rPr dirty="0" sz="4500" spc="-370" b="1">
                <a:solidFill>
                  <a:srgbClr val="4E2926"/>
                </a:solidFill>
                <a:latin typeface="Verdana"/>
                <a:cs typeface="Verdana"/>
              </a:rPr>
              <a:t>o</a:t>
            </a:r>
            <a:r>
              <a:rPr dirty="0" sz="4500" spc="-525" b="1">
                <a:solidFill>
                  <a:srgbClr val="4E2926"/>
                </a:solidFill>
                <a:latin typeface="Verdana"/>
                <a:cs typeface="Verdana"/>
              </a:rPr>
              <a:t>r</a:t>
            </a:r>
            <a:r>
              <a:rPr dirty="0" sz="4500" spc="-270" b="1">
                <a:solidFill>
                  <a:srgbClr val="4E2926"/>
                </a:solidFill>
                <a:latin typeface="Verdana"/>
                <a:cs typeface="Verdana"/>
              </a:rPr>
              <a:t>m</a:t>
            </a:r>
            <a:r>
              <a:rPr dirty="0" sz="4500" spc="-455" b="1">
                <a:solidFill>
                  <a:srgbClr val="4E2926"/>
                </a:solidFill>
                <a:latin typeface="Verdana"/>
                <a:cs typeface="Verdana"/>
              </a:rPr>
              <a:t>a</a:t>
            </a:r>
            <a:r>
              <a:rPr dirty="0" sz="4500" spc="-215" b="1">
                <a:solidFill>
                  <a:srgbClr val="4E2926"/>
                </a:solidFill>
                <a:latin typeface="Verdana"/>
                <a:cs typeface="Verdana"/>
              </a:rPr>
              <a:t>ç</a:t>
            </a:r>
            <a:r>
              <a:rPr dirty="0" sz="4500" spc="-455" b="1">
                <a:solidFill>
                  <a:srgbClr val="4E2926"/>
                </a:solidFill>
                <a:latin typeface="Verdana"/>
                <a:cs typeface="Verdana"/>
              </a:rPr>
              <a:t>ã</a:t>
            </a:r>
            <a:r>
              <a:rPr dirty="0" sz="4500" spc="-145" b="1">
                <a:solidFill>
                  <a:srgbClr val="4E2926"/>
                </a:solidFill>
                <a:latin typeface="Verdana"/>
                <a:cs typeface="Verdana"/>
              </a:rPr>
              <a:t>o</a:t>
            </a:r>
            <a:r>
              <a:rPr dirty="0" sz="4500" spc="-710" b="1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500" spc="-260" b="1">
                <a:solidFill>
                  <a:srgbClr val="4E2926"/>
                </a:solidFill>
                <a:latin typeface="Verdana"/>
                <a:cs typeface="Verdana"/>
              </a:rPr>
              <a:t>d</a:t>
            </a:r>
            <a:r>
              <a:rPr dirty="0" sz="4500" spc="-145" b="1">
                <a:solidFill>
                  <a:srgbClr val="4E2926"/>
                </a:solidFill>
                <a:latin typeface="Verdana"/>
                <a:cs typeface="Verdana"/>
              </a:rPr>
              <a:t>o</a:t>
            </a:r>
            <a:r>
              <a:rPr dirty="0" sz="4500" spc="-710" b="1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500" spc="-275" b="1">
                <a:solidFill>
                  <a:srgbClr val="4E2926"/>
                </a:solidFill>
                <a:latin typeface="Verdana"/>
                <a:cs typeface="Verdana"/>
              </a:rPr>
              <a:t>A</a:t>
            </a:r>
            <a:r>
              <a:rPr dirty="0" sz="4500" spc="-325" b="1">
                <a:solidFill>
                  <a:srgbClr val="4E2926"/>
                </a:solidFill>
                <a:latin typeface="Verdana"/>
                <a:cs typeface="Verdana"/>
              </a:rPr>
              <a:t>n</a:t>
            </a:r>
            <a:r>
              <a:rPr dirty="0" sz="4500" spc="-320" b="1">
                <a:solidFill>
                  <a:srgbClr val="4E2926"/>
                </a:solidFill>
                <a:latin typeface="Verdana"/>
                <a:cs typeface="Verdana"/>
              </a:rPr>
              <a:t>t</a:t>
            </a:r>
            <a:r>
              <a:rPr dirty="0" sz="4500" spc="-409" b="1">
                <a:solidFill>
                  <a:srgbClr val="4E2926"/>
                </a:solidFill>
                <a:latin typeface="Verdana"/>
                <a:cs typeface="Verdana"/>
              </a:rPr>
              <a:t>i</a:t>
            </a:r>
            <a:r>
              <a:rPr dirty="0" sz="4500" spc="-225" b="1">
                <a:solidFill>
                  <a:srgbClr val="4E2926"/>
                </a:solidFill>
                <a:latin typeface="Verdana"/>
                <a:cs typeface="Verdana"/>
              </a:rPr>
              <a:t>g</a:t>
            </a:r>
            <a:r>
              <a:rPr dirty="0" sz="4500" spc="-145" b="1">
                <a:solidFill>
                  <a:srgbClr val="4E2926"/>
                </a:solidFill>
                <a:latin typeface="Verdana"/>
                <a:cs typeface="Verdana"/>
              </a:rPr>
              <a:t>o</a:t>
            </a:r>
            <a:r>
              <a:rPr dirty="0" sz="4500" spc="-710" b="1">
                <a:solidFill>
                  <a:srgbClr val="4E2926"/>
                </a:solidFill>
                <a:latin typeface="Verdana"/>
                <a:cs typeface="Verdana"/>
              </a:rPr>
              <a:t> </a:t>
            </a:r>
            <a:r>
              <a:rPr dirty="0" sz="4500" spc="-515" b="1">
                <a:solidFill>
                  <a:srgbClr val="4E2926"/>
                </a:solidFill>
                <a:latin typeface="Verdana"/>
                <a:cs typeface="Verdana"/>
              </a:rPr>
              <a:t>T</a:t>
            </a:r>
            <a:r>
              <a:rPr dirty="0" sz="4500" spc="-375" b="1">
                <a:solidFill>
                  <a:srgbClr val="4E2926"/>
                </a:solidFill>
                <a:latin typeface="Verdana"/>
                <a:cs typeface="Verdana"/>
              </a:rPr>
              <a:t>e</a:t>
            </a:r>
            <a:r>
              <a:rPr dirty="0" sz="4500" spc="-509" b="1">
                <a:solidFill>
                  <a:srgbClr val="4E2926"/>
                </a:solidFill>
                <a:latin typeface="Verdana"/>
                <a:cs typeface="Verdana"/>
              </a:rPr>
              <a:t>s</a:t>
            </a:r>
            <a:r>
              <a:rPr dirty="0" sz="4500" spc="-320" b="1">
                <a:solidFill>
                  <a:srgbClr val="4E2926"/>
                </a:solidFill>
                <a:latin typeface="Verdana"/>
                <a:cs typeface="Verdana"/>
              </a:rPr>
              <a:t>t</a:t>
            </a:r>
            <a:r>
              <a:rPr dirty="0" sz="4500" spc="-455" b="1">
                <a:solidFill>
                  <a:srgbClr val="4E2926"/>
                </a:solidFill>
                <a:latin typeface="Verdana"/>
                <a:cs typeface="Verdana"/>
              </a:rPr>
              <a:t>a</a:t>
            </a:r>
            <a:r>
              <a:rPr dirty="0" sz="4500" spc="-270" b="1">
                <a:solidFill>
                  <a:srgbClr val="4E2926"/>
                </a:solidFill>
                <a:latin typeface="Verdana"/>
                <a:cs typeface="Verdana"/>
              </a:rPr>
              <a:t>m</a:t>
            </a:r>
            <a:r>
              <a:rPr dirty="0" sz="4500" spc="-320" b="1">
                <a:solidFill>
                  <a:srgbClr val="4E2926"/>
                </a:solidFill>
                <a:latin typeface="Verdana"/>
                <a:cs typeface="Verdana"/>
              </a:rPr>
              <a:t>t</a:t>
            </a:r>
            <a:r>
              <a:rPr dirty="0" sz="4500" spc="-375" b="1">
                <a:solidFill>
                  <a:srgbClr val="4E2926"/>
                </a:solidFill>
                <a:latin typeface="Verdana"/>
                <a:cs typeface="Verdana"/>
              </a:rPr>
              <a:t>e</a:t>
            </a:r>
            <a:r>
              <a:rPr dirty="0" sz="4500" spc="-325" b="1">
                <a:solidFill>
                  <a:srgbClr val="4E2926"/>
                </a:solidFill>
                <a:latin typeface="Verdana"/>
                <a:cs typeface="Verdana"/>
              </a:rPr>
              <a:t>n</a:t>
            </a:r>
            <a:r>
              <a:rPr dirty="0" sz="4500" spc="-320" b="1">
                <a:solidFill>
                  <a:srgbClr val="4E2926"/>
                </a:solidFill>
                <a:latin typeface="Verdana"/>
                <a:cs typeface="Verdana"/>
              </a:rPr>
              <a:t>t</a:t>
            </a:r>
            <a:r>
              <a:rPr dirty="0" sz="4500" spc="-145" b="1">
                <a:solidFill>
                  <a:srgbClr val="4E2926"/>
                </a:solidFill>
                <a:latin typeface="Verdana"/>
                <a:cs typeface="Verdana"/>
              </a:rPr>
              <a:t>o</a:t>
            </a:r>
            <a:endParaRPr sz="4500">
              <a:latin typeface="Verdana"/>
              <a:cs typeface="Verdana"/>
            </a:endParaRPr>
          </a:p>
          <a:p>
            <a:pPr marL="111760" marR="5277485" indent="26670">
              <a:lnSpc>
                <a:spcPct val="104200"/>
              </a:lnSpc>
              <a:spcBef>
                <a:spcPts val="2115"/>
              </a:spcBef>
            </a:pPr>
            <a:r>
              <a:rPr dirty="0" sz="3600" spc="-540">
                <a:latin typeface="Cambria"/>
                <a:cs typeface="Cambria"/>
              </a:rPr>
              <a:t>1</a:t>
            </a:r>
            <a:r>
              <a:rPr dirty="0" sz="3600" spc="254">
                <a:latin typeface="Cambria"/>
                <a:cs typeface="Cambria"/>
              </a:rPr>
              <a:t>.</a:t>
            </a:r>
            <a:r>
              <a:rPr dirty="0" sz="3600" spc="-170">
                <a:latin typeface="Cambria"/>
                <a:cs typeface="Cambria"/>
              </a:rPr>
              <a:t>D</a:t>
            </a:r>
            <a:r>
              <a:rPr dirty="0" sz="3600" spc="-15">
                <a:latin typeface="Cambria"/>
                <a:cs typeface="Cambria"/>
              </a:rPr>
              <a:t>e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40">
                <a:latin typeface="Cambria"/>
                <a:cs typeface="Cambria"/>
              </a:rPr>
              <a:t>A</a:t>
            </a:r>
            <a:r>
              <a:rPr dirty="0" sz="3600" spc="-150">
                <a:latin typeface="Cambria"/>
                <a:cs typeface="Cambria"/>
              </a:rPr>
              <a:t>b</a:t>
            </a:r>
            <a:r>
              <a:rPr dirty="0" sz="3600" spc="-10">
                <a:latin typeface="Cambria"/>
                <a:cs typeface="Cambria"/>
              </a:rPr>
              <a:t>r</a:t>
            </a:r>
            <a:r>
              <a:rPr dirty="0" sz="3600" spc="100">
                <a:latin typeface="Cambria"/>
                <a:cs typeface="Cambria"/>
              </a:rPr>
              <a:t>aã</a:t>
            </a:r>
            <a:r>
              <a:rPr dirty="0" sz="3600" spc="-10">
                <a:latin typeface="Cambria"/>
                <a:cs typeface="Cambria"/>
              </a:rPr>
              <a:t>o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280">
                <a:latin typeface="Cambria"/>
                <a:cs typeface="Cambria"/>
              </a:rPr>
              <a:t>a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114">
                <a:latin typeface="Cambria"/>
                <a:cs typeface="Cambria"/>
              </a:rPr>
              <a:t>M</a:t>
            </a:r>
            <a:r>
              <a:rPr dirty="0" sz="3600" spc="-190">
                <a:latin typeface="Cambria"/>
                <a:cs typeface="Cambria"/>
              </a:rPr>
              <a:t>o</a:t>
            </a:r>
            <a:r>
              <a:rPr dirty="0" sz="3600" spc="-114">
                <a:latin typeface="Cambria"/>
                <a:cs typeface="Cambria"/>
              </a:rPr>
              <a:t>i</a:t>
            </a:r>
            <a:r>
              <a:rPr dirty="0" sz="3600" spc="-105">
                <a:latin typeface="Cambria"/>
                <a:cs typeface="Cambria"/>
              </a:rPr>
              <a:t>s</a:t>
            </a:r>
            <a:r>
              <a:rPr dirty="0" sz="3600" spc="-195">
                <a:latin typeface="Cambria"/>
                <a:cs typeface="Cambria"/>
              </a:rPr>
              <a:t>é</a:t>
            </a:r>
            <a:r>
              <a:rPr dirty="0" sz="3600" spc="50">
                <a:latin typeface="Cambria"/>
                <a:cs typeface="Cambria"/>
              </a:rPr>
              <a:t>s  </a:t>
            </a:r>
            <a:r>
              <a:rPr dirty="0" sz="3600" spc="-330">
                <a:latin typeface="Cambria"/>
                <a:cs typeface="Cambria"/>
              </a:rPr>
              <a:t>2</a:t>
            </a:r>
            <a:r>
              <a:rPr dirty="0" sz="3600" spc="254">
                <a:latin typeface="Cambria"/>
                <a:cs typeface="Cambria"/>
              </a:rPr>
              <a:t>.</a:t>
            </a:r>
            <a:r>
              <a:rPr dirty="0" sz="3600" spc="-170">
                <a:latin typeface="Cambria"/>
                <a:cs typeface="Cambria"/>
              </a:rPr>
              <a:t>D</a:t>
            </a:r>
            <a:r>
              <a:rPr dirty="0" sz="3600" spc="-15">
                <a:latin typeface="Cambria"/>
                <a:cs typeface="Cambria"/>
              </a:rPr>
              <a:t>e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420">
                <a:latin typeface="Cambria"/>
                <a:cs typeface="Cambria"/>
              </a:rPr>
              <a:t>J</a:t>
            </a:r>
            <a:r>
              <a:rPr dirty="0" sz="3600" spc="-190">
                <a:latin typeface="Cambria"/>
                <a:cs typeface="Cambria"/>
              </a:rPr>
              <a:t>o</a:t>
            </a:r>
            <a:r>
              <a:rPr dirty="0" sz="3600" spc="-105">
                <a:latin typeface="Cambria"/>
                <a:cs typeface="Cambria"/>
              </a:rPr>
              <a:t>s</a:t>
            </a:r>
            <a:r>
              <a:rPr dirty="0" sz="3600" spc="-45">
                <a:latin typeface="Cambria"/>
                <a:cs typeface="Cambria"/>
              </a:rPr>
              <a:t>u</a:t>
            </a:r>
            <a:r>
              <a:rPr dirty="0" sz="3600" spc="-15">
                <a:latin typeface="Cambria"/>
                <a:cs typeface="Cambria"/>
              </a:rPr>
              <a:t>é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280">
                <a:latin typeface="Cambria"/>
                <a:cs typeface="Cambria"/>
              </a:rPr>
              <a:t>a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90">
                <a:latin typeface="Cambria"/>
                <a:cs typeface="Cambria"/>
              </a:rPr>
              <a:t>S</a:t>
            </a:r>
            <a:r>
              <a:rPr dirty="0" sz="3600" spc="100">
                <a:latin typeface="Cambria"/>
                <a:cs typeface="Cambria"/>
              </a:rPr>
              <a:t>a</a:t>
            </a:r>
            <a:r>
              <a:rPr dirty="0" sz="3600" spc="-85">
                <a:latin typeface="Cambria"/>
                <a:cs typeface="Cambria"/>
              </a:rPr>
              <a:t>l</a:t>
            </a:r>
            <a:r>
              <a:rPr dirty="0" sz="3600" spc="-190">
                <a:latin typeface="Cambria"/>
                <a:cs typeface="Cambria"/>
              </a:rPr>
              <a:t>o</a:t>
            </a:r>
            <a:r>
              <a:rPr dirty="0" sz="3600" spc="-60">
                <a:latin typeface="Cambria"/>
                <a:cs typeface="Cambria"/>
              </a:rPr>
              <a:t>m</a:t>
            </a:r>
            <a:r>
              <a:rPr dirty="0" sz="3600" spc="100">
                <a:latin typeface="Cambria"/>
                <a:cs typeface="Cambria"/>
              </a:rPr>
              <a:t>ã</a:t>
            </a:r>
            <a:r>
              <a:rPr dirty="0" sz="3600" spc="-10">
                <a:latin typeface="Cambria"/>
                <a:cs typeface="Cambria"/>
              </a:rPr>
              <a:t>o</a:t>
            </a:r>
            <a:endParaRPr sz="3600">
              <a:latin typeface="Cambria"/>
              <a:cs typeface="Cambria"/>
            </a:endParaRPr>
          </a:p>
          <a:p>
            <a:pPr marL="450850" indent="-343535">
              <a:lnSpc>
                <a:spcPct val="100000"/>
              </a:lnSpc>
              <a:spcBef>
                <a:spcPts val="180"/>
              </a:spcBef>
              <a:buAutoNum type="arabicPeriod" startAt="3"/>
              <a:tabLst>
                <a:tab pos="451484" algn="l"/>
              </a:tabLst>
            </a:pPr>
            <a:r>
              <a:rPr dirty="0" sz="3600" spc="-145">
                <a:latin typeface="Cambria"/>
                <a:cs typeface="Cambria"/>
              </a:rPr>
              <a:t>O</a:t>
            </a:r>
            <a:r>
              <a:rPr dirty="0" sz="3600" spc="75">
                <a:latin typeface="Cambria"/>
                <a:cs typeface="Cambria"/>
              </a:rPr>
              <a:t>s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105">
                <a:latin typeface="Cambria"/>
                <a:cs typeface="Cambria"/>
              </a:rPr>
              <a:t>P</a:t>
            </a:r>
            <a:r>
              <a:rPr dirty="0" sz="3600" spc="-10">
                <a:latin typeface="Cambria"/>
                <a:cs typeface="Cambria"/>
              </a:rPr>
              <a:t>r</a:t>
            </a:r>
            <a:r>
              <a:rPr dirty="0" sz="3600" spc="-190">
                <a:latin typeface="Cambria"/>
                <a:cs typeface="Cambria"/>
              </a:rPr>
              <a:t>o</a:t>
            </a:r>
            <a:r>
              <a:rPr dirty="0" sz="3600" spc="60">
                <a:latin typeface="Cambria"/>
                <a:cs typeface="Cambria"/>
              </a:rPr>
              <a:t>f</a:t>
            </a:r>
            <a:r>
              <a:rPr dirty="0" sz="3600" spc="-195">
                <a:latin typeface="Cambria"/>
                <a:cs typeface="Cambria"/>
              </a:rPr>
              <a:t>e</a:t>
            </a:r>
            <a:r>
              <a:rPr dirty="0" sz="3600" spc="-45">
                <a:latin typeface="Cambria"/>
                <a:cs typeface="Cambria"/>
              </a:rPr>
              <a:t>t</a:t>
            </a:r>
            <a:r>
              <a:rPr dirty="0" sz="3600" spc="100">
                <a:latin typeface="Cambria"/>
                <a:cs typeface="Cambria"/>
              </a:rPr>
              <a:t>a</a:t>
            </a:r>
            <a:r>
              <a:rPr dirty="0" sz="3600" spc="75">
                <a:latin typeface="Cambria"/>
                <a:cs typeface="Cambria"/>
              </a:rPr>
              <a:t>s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105">
                <a:latin typeface="Cambria"/>
                <a:cs typeface="Cambria"/>
              </a:rPr>
              <a:t>P</a:t>
            </a:r>
            <a:r>
              <a:rPr dirty="0" sz="3600" spc="-10">
                <a:latin typeface="Cambria"/>
                <a:cs typeface="Cambria"/>
              </a:rPr>
              <a:t>r</a:t>
            </a:r>
            <a:r>
              <a:rPr dirty="0" sz="3600" spc="-195">
                <a:latin typeface="Cambria"/>
                <a:cs typeface="Cambria"/>
              </a:rPr>
              <a:t>é</a:t>
            </a:r>
            <a:r>
              <a:rPr dirty="0" sz="3600" spc="-220">
                <a:latin typeface="Cambria"/>
                <a:cs typeface="Cambria"/>
              </a:rPr>
              <a:t>-</a:t>
            </a:r>
            <a:r>
              <a:rPr dirty="0" sz="3600" spc="-195">
                <a:latin typeface="Cambria"/>
                <a:cs typeface="Cambria"/>
              </a:rPr>
              <a:t>e</a:t>
            </a:r>
            <a:r>
              <a:rPr dirty="0" sz="3600">
                <a:latin typeface="Cambria"/>
                <a:cs typeface="Cambria"/>
              </a:rPr>
              <a:t>x</a:t>
            </a:r>
            <a:r>
              <a:rPr dirty="0" sz="3600" spc="-114">
                <a:latin typeface="Cambria"/>
                <a:cs typeface="Cambria"/>
              </a:rPr>
              <a:t>í</a:t>
            </a:r>
            <a:r>
              <a:rPr dirty="0" sz="3600" spc="-85">
                <a:latin typeface="Cambria"/>
                <a:cs typeface="Cambria"/>
              </a:rPr>
              <a:t>l</a:t>
            </a:r>
            <a:r>
              <a:rPr dirty="0" sz="3600" spc="-114">
                <a:latin typeface="Cambria"/>
                <a:cs typeface="Cambria"/>
              </a:rPr>
              <a:t>i</a:t>
            </a:r>
            <a:r>
              <a:rPr dirty="0" sz="3600" spc="-75">
                <a:latin typeface="Cambria"/>
                <a:cs typeface="Cambria"/>
              </a:rPr>
              <a:t>c</a:t>
            </a:r>
            <a:r>
              <a:rPr dirty="0" sz="3600" spc="-190">
                <a:latin typeface="Cambria"/>
                <a:cs typeface="Cambria"/>
              </a:rPr>
              <a:t>o</a:t>
            </a:r>
            <a:r>
              <a:rPr dirty="0" sz="3600" spc="75">
                <a:latin typeface="Cambria"/>
                <a:cs typeface="Cambria"/>
              </a:rPr>
              <a:t>s</a:t>
            </a:r>
            <a:endParaRPr sz="3600">
              <a:latin typeface="Cambria"/>
              <a:cs typeface="Cambria"/>
            </a:endParaRPr>
          </a:p>
          <a:p>
            <a:pPr marL="450850" indent="-349885">
              <a:lnSpc>
                <a:spcPct val="100000"/>
              </a:lnSpc>
              <a:spcBef>
                <a:spcPts val="180"/>
              </a:spcBef>
              <a:buAutoNum type="arabicPeriod" startAt="3"/>
              <a:tabLst>
                <a:tab pos="451484" algn="l"/>
              </a:tabLst>
            </a:pPr>
            <a:r>
              <a:rPr dirty="0" sz="3600" spc="35">
                <a:latin typeface="Cambria"/>
                <a:cs typeface="Cambria"/>
              </a:rPr>
              <a:t>O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140">
                <a:latin typeface="Cambria"/>
                <a:cs typeface="Cambria"/>
              </a:rPr>
              <a:t>p</a:t>
            </a:r>
            <a:r>
              <a:rPr dirty="0" sz="3600" spc="-195">
                <a:latin typeface="Cambria"/>
                <a:cs typeface="Cambria"/>
              </a:rPr>
              <a:t>e</a:t>
            </a:r>
            <a:r>
              <a:rPr dirty="0" sz="3600" spc="-10">
                <a:latin typeface="Cambria"/>
                <a:cs typeface="Cambria"/>
              </a:rPr>
              <a:t>r</a:t>
            </a:r>
            <a:r>
              <a:rPr dirty="0" sz="3600" spc="-114">
                <a:latin typeface="Cambria"/>
                <a:cs typeface="Cambria"/>
              </a:rPr>
              <a:t>í</a:t>
            </a:r>
            <a:r>
              <a:rPr dirty="0" sz="3600" spc="-190">
                <a:latin typeface="Cambria"/>
                <a:cs typeface="Cambria"/>
              </a:rPr>
              <a:t>o</a:t>
            </a:r>
            <a:r>
              <a:rPr dirty="0" sz="3600" spc="-135">
                <a:latin typeface="Cambria"/>
                <a:cs typeface="Cambria"/>
              </a:rPr>
              <a:t>d</a:t>
            </a:r>
            <a:r>
              <a:rPr dirty="0" sz="3600" spc="-10">
                <a:latin typeface="Cambria"/>
                <a:cs typeface="Cambria"/>
              </a:rPr>
              <a:t>o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135">
                <a:latin typeface="Cambria"/>
                <a:cs typeface="Cambria"/>
              </a:rPr>
              <a:t>d</a:t>
            </a:r>
            <a:r>
              <a:rPr dirty="0" sz="3600" spc="-10">
                <a:latin typeface="Cambria"/>
                <a:cs typeface="Cambria"/>
              </a:rPr>
              <a:t>o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275">
                <a:latin typeface="Cambria"/>
                <a:cs typeface="Cambria"/>
              </a:rPr>
              <a:t>E</a:t>
            </a:r>
            <a:r>
              <a:rPr dirty="0" sz="3600">
                <a:latin typeface="Cambria"/>
                <a:cs typeface="Cambria"/>
              </a:rPr>
              <a:t>x</a:t>
            </a:r>
            <a:r>
              <a:rPr dirty="0" sz="3600" spc="-114">
                <a:latin typeface="Cambria"/>
                <a:cs typeface="Cambria"/>
              </a:rPr>
              <a:t>í</a:t>
            </a:r>
            <a:r>
              <a:rPr dirty="0" sz="3600" spc="-85">
                <a:latin typeface="Cambria"/>
                <a:cs typeface="Cambria"/>
              </a:rPr>
              <a:t>l</a:t>
            </a:r>
            <a:r>
              <a:rPr dirty="0" sz="3600" spc="-114">
                <a:latin typeface="Cambria"/>
                <a:cs typeface="Cambria"/>
              </a:rPr>
              <a:t>i</a:t>
            </a:r>
            <a:r>
              <a:rPr dirty="0" sz="3600" spc="-10">
                <a:latin typeface="Cambria"/>
                <a:cs typeface="Cambria"/>
              </a:rPr>
              <a:t>o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135">
                <a:latin typeface="Cambria"/>
                <a:cs typeface="Cambria"/>
              </a:rPr>
              <a:t>d</a:t>
            </a:r>
            <a:r>
              <a:rPr dirty="0" sz="3600" spc="280">
                <a:latin typeface="Cambria"/>
                <a:cs typeface="Cambria"/>
              </a:rPr>
              <a:t>a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215">
                <a:latin typeface="Cambria"/>
                <a:cs typeface="Cambria"/>
              </a:rPr>
              <a:t>B</a:t>
            </a:r>
            <a:r>
              <a:rPr dirty="0" sz="3600" spc="100">
                <a:latin typeface="Cambria"/>
                <a:cs typeface="Cambria"/>
              </a:rPr>
              <a:t>a</a:t>
            </a:r>
            <a:r>
              <a:rPr dirty="0" sz="3600" spc="-150">
                <a:latin typeface="Cambria"/>
                <a:cs typeface="Cambria"/>
              </a:rPr>
              <a:t>b</a:t>
            </a:r>
            <a:r>
              <a:rPr dirty="0" sz="3600" spc="-114">
                <a:latin typeface="Cambria"/>
                <a:cs typeface="Cambria"/>
              </a:rPr>
              <a:t>i</a:t>
            </a:r>
            <a:r>
              <a:rPr dirty="0" sz="3600" spc="-85">
                <a:latin typeface="Cambria"/>
                <a:cs typeface="Cambria"/>
              </a:rPr>
              <a:t>l</a:t>
            </a:r>
            <a:r>
              <a:rPr dirty="0" sz="3600" spc="-190">
                <a:latin typeface="Cambria"/>
                <a:cs typeface="Cambria"/>
              </a:rPr>
              <a:t>ô</a:t>
            </a:r>
            <a:r>
              <a:rPr dirty="0" sz="3600" spc="-30">
                <a:latin typeface="Cambria"/>
                <a:cs typeface="Cambria"/>
              </a:rPr>
              <a:t>n</a:t>
            </a:r>
            <a:r>
              <a:rPr dirty="0" sz="3600" spc="-114">
                <a:latin typeface="Cambria"/>
                <a:cs typeface="Cambria"/>
              </a:rPr>
              <a:t>i</a:t>
            </a:r>
            <a:r>
              <a:rPr dirty="0" sz="3600" spc="280">
                <a:latin typeface="Cambria"/>
                <a:cs typeface="Cambria"/>
              </a:rPr>
              <a:t>a</a:t>
            </a:r>
            <a:endParaRPr sz="3600">
              <a:latin typeface="Cambria"/>
              <a:cs typeface="Cambria"/>
            </a:endParaRPr>
          </a:p>
          <a:p>
            <a:pPr marL="450850" indent="-337185">
              <a:lnSpc>
                <a:spcPct val="100000"/>
              </a:lnSpc>
              <a:spcBef>
                <a:spcPts val="180"/>
              </a:spcBef>
              <a:buAutoNum type="arabicPeriod" startAt="3"/>
              <a:tabLst>
                <a:tab pos="451484" algn="l"/>
              </a:tabLst>
            </a:pPr>
            <a:r>
              <a:rPr dirty="0" sz="3600" spc="35">
                <a:latin typeface="Cambria"/>
                <a:cs typeface="Cambria"/>
              </a:rPr>
              <a:t>O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140">
                <a:latin typeface="Cambria"/>
                <a:cs typeface="Cambria"/>
              </a:rPr>
              <a:t>p</a:t>
            </a:r>
            <a:r>
              <a:rPr dirty="0" sz="3600" spc="-195">
                <a:latin typeface="Cambria"/>
                <a:cs typeface="Cambria"/>
              </a:rPr>
              <a:t>e</a:t>
            </a:r>
            <a:r>
              <a:rPr dirty="0" sz="3600" spc="-10">
                <a:latin typeface="Cambria"/>
                <a:cs typeface="Cambria"/>
              </a:rPr>
              <a:t>r</a:t>
            </a:r>
            <a:r>
              <a:rPr dirty="0" sz="3600" spc="-114">
                <a:latin typeface="Cambria"/>
                <a:cs typeface="Cambria"/>
              </a:rPr>
              <a:t>í</a:t>
            </a:r>
            <a:r>
              <a:rPr dirty="0" sz="3600" spc="-190">
                <a:latin typeface="Cambria"/>
                <a:cs typeface="Cambria"/>
              </a:rPr>
              <a:t>o</a:t>
            </a:r>
            <a:r>
              <a:rPr dirty="0" sz="3600" spc="-135">
                <a:latin typeface="Cambria"/>
                <a:cs typeface="Cambria"/>
              </a:rPr>
              <a:t>d</a:t>
            </a:r>
            <a:r>
              <a:rPr dirty="0" sz="3600" spc="-10">
                <a:latin typeface="Cambria"/>
                <a:cs typeface="Cambria"/>
              </a:rPr>
              <a:t>o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135">
                <a:latin typeface="Cambria"/>
                <a:cs typeface="Cambria"/>
              </a:rPr>
              <a:t>d</a:t>
            </a:r>
            <a:r>
              <a:rPr dirty="0" sz="3600" spc="-10">
                <a:latin typeface="Cambria"/>
                <a:cs typeface="Cambria"/>
              </a:rPr>
              <a:t>o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420">
                <a:latin typeface="Cambria"/>
                <a:cs typeface="Cambria"/>
              </a:rPr>
              <a:t>J</a:t>
            </a:r>
            <a:r>
              <a:rPr dirty="0" sz="3600" spc="-45">
                <a:latin typeface="Cambria"/>
                <a:cs typeface="Cambria"/>
              </a:rPr>
              <a:t>u</a:t>
            </a:r>
            <a:r>
              <a:rPr dirty="0" sz="3600" spc="-135">
                <a:latin typeface="Cambria"/>
                <a:cs typeface="Cambria"/>
              </a:rPr>
              <a:t>d</a:t>
            </a:r>
            <a:r>
              <a:rPr dirty="0" sz="3600" spc="100">
                <a:latin typeface="Cambria"/>
                <a:cs typeface="Cambria"/>
              </a:rPr>
              <a:t>a</a:t>
            </a:r>
            <a:r>
              <a:rPr dirty="0" sz="3600" spc="-114">
                <a:latin typeface="Cambria"/>
                <a:cs typeface="Cambria"/>
              </a:rPr>
              <a:t>í</a:t>
            </a:r>
            <a:r>
              <a:rPr dirty="0" sz="3600" spc="-105">
                <a:latin typeface="Cambria"/>
                <a:cs typeface="Cambria"/>
              </a:rPr>
              <a:t>s</a:t>
            </a:r>
            <a:r>
              <a:rPr dirty="0" sz="3600" spc="-60">
                <a:latin typeface="Cambria"/>
                <a:cs typeface="Cambria"/>
              </a:rPr>
              <a:t>m</a:t>
            </a:r>
            <a:r>
              <a:rPr dirty="0" sz="3600" spc="-10">
                <a:latin typeface="Cambria"/>
                <a:cs typeface="Cambria"/>
              </a:rPr>
              <a:t>o</a:t>
            </a:r>
            <a:endParaRPr sz="3600">
              <a:latin typeface="Cambria"/>
              <a:cs typeface="Cambria"/>
            </a:endParaRPr>
          </a:p>
          <a:p>
            <a:pPr marL="450850" indent="-349250">
              <a:lnSpc>
                <a:spcPct val="100000"/>
              </a:lnSpc>
              <a:spcBef>
                <a:spcPts val="180"/>
              </a:spcBef>
              <a:buAutoNum type="arabicPeriod" startAt="3"/>
              <a:tabLst>
                <a:tab pos="451484" algn="l"/>
              </a:tabLst>
            </a:pPr>
            <a:r>
              <a:rPr dirty="0" sz="3600" spc="35">
                <a:latin typeface="Cambria"/>
                <a:cs typeface="Cambria"/>
              </a:rPr>
              <a:t>O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90">
                <a:latin typeface="Cambria"/>
                <a:cs typeface="Cambria"/>
              </a:rPr>
              <a:t>H</a:t>
            </a:r>
            <a:r>
              <a:rPr dirty="0" sz="3600" spc="-195">
                <a:latin typeface="Cambria"/>
                <a:cs typeface="Cambria"/>
              </a:rPr>
              <a:t>e</a:t>
            </a:r>
            <a:r>
              <a:rPr dirty="0" sz="3600" spc="-85">
                <a:latin typeface="Cambria"/>
                <a:cs typeface="Cambria"/>
              </a:rPr>
              <a:t>l</a:t>
            </a:r>
            <a:r>
              <a:rPr dirty="0" sz="3600" spc="-195">
                <a:latin typeface="Cambria"/>
                <a:cs typeface="Cambria"/>
              </a:rPr>
              <a:t>e</a:t>
            </a:r>
            <a:r>
              <a:rPr dirty="0" sz="3600" spc="-30">
                <a:latin typeface="Cambria"/>
                <a:cs typeface="Cambria"/>
              </a:rPr>
              <a:t>n</a:t>
            </a:r>
            <a:r>
              <a:rPr dirty="0" sz="3600" spc="-114">
                <a:latin typeface="Cambria"/>
                <a:cs typeface="Cambria"/>
              </a:rPr>
              <a:t>i</a:t>
            </a:r>
            <a:r>
              <a:rPr dirty="0" sz="3600" spc="-105">
                <a:latin typeface="Cambria"/>
                <a:cs typeface="Cambria"/>
              </a:rPr>
              <a:t>s</a:t>
            </a:r>
            <a:r>
              <a:rPr dirty="0" sz="3600" spc="-60">
                <a:latin typeface="Cambria"/>
                <a:cs typeface="Cambria"/>
              </a:rPr>
              <a:t>m</a:t>
            </a:r>
            <a:r>
              <a:rPr dirty="0" sz="3600" spc="-10">
                <a:latin typeface="Cambria"/>
                <a:cs typeface="Cambria"/>
              </a:rPr>
              <a:t>o</a:t>
            </a:r>
            <a:endParaRPr sz="3600">
              <a:latin typeface="Cambria"/>
              <a:cs typeface="Cambria"/>
            </a:endParaRPr>
          </a:p>
          <a:p>
            <a:pPr marL="101600" marR="5807710" indent="27305">
              <a:lnSpc>
                <a:spcPts val="4500"/>
              </a:lnSpc>
              <a:spcBef>
                <a:spcPts val="100"/>
              </a:spcBef>
              <a:buAutoNum type="arabicPeriod" startAt="3"/>
              <a:tabLst>
                <a:tab pos="451484" algn="l"/>
              </a:tabLst>
            </a:pPr>
            <a:r>
              <a:rPr dirty="0" sz="3600" spc="-180">
                <a:latin typeface="Cambria"/>
                <a:cs typeface="Cambria"/>
              </a:rPr>
              <a:t>L</a:t>
            </a:r>
            <a:r>
              <a:rPr dirty="0" sz="3600" spc="-114">
                <a:latin typeface="Cambria"/>
                <a:cs typeface="Cambria"/>
              </a:rPr>
              <a:t>í</a:t>
            </a:r>
            <a:r>
              <a:rPr dirty="0" sz="3600" spc="-30">
                <a:latin typeface="Cambria"/>
                <a:cs typeface="Cambria"/>
              </a:rPr>
              <a:t>n</a:t>
            </a:r>
            <a:r>
              <a:rPr dirty="0" sz="3600" spc="-5">
                <a:latin typeface="Cambria"/>
                <a:cs typeface="Cambria"/>
              </a:rPr>
              <a:t>g</a:t>
            </a:r>
            <a:r>
              <a:rPr dirty="0" sz="3600" spc="-45">
                <a:latin typeface="Cambria"/>
                <a:cs typeface="Cambria"/>
              </a:rPr>
              <a:t>u</a:t>
            </a:r>
            <a:r>
              <a:rPr dirty="0" sz="3600" spc="100">
                <a:latin typeface="Cambria"/>
                <a:cs typeface="Cambria"/>
              </a:rPr>
              <a:t>a</a:t>
            </a:r>
            <a:r>
              <a:rPr dirty="0" sz="3600" spc="75">
                <a:latin typeface="Cambria"/>
                <a:cs typeface="Cambria"/>
              </a:rPr>
              <a:t>s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150">
                <a:latin typeface="Cambria"/>
                <a:cs typeface="Cambria"/>
              </a:rPr>
              <a:t>b</a:t>
            </a:r>
            <a:r>
              <a:rPr dirty="0" sz="3600" spc="-114">
                <a:latin typeface="Cambria"/>
                <a:cs typeface="Cambria"/>
              </a:rPr>
              <a:t>í</a:t>
            </a:r>
            <a:r>
              <a:rPr dirty="0" sz="3600" spc="-150">
                <a:latin typeface="Cambria"/>
                <a:cs typeface="Cambria"/>
              </a:rPr>
              <a:t>b</a:t>
            </a:r>
            <a:r>
              <a:rPr dirty="0" sz="3600" spc="-85">
                <a:latin typeface="Cambria"/>
                <a:cs typeface="Cambria"/>
              </a:rPr>
              <a:t>l</a:t>
            </a:r>
            <a:r>
              <a:rPr dirty="0" sz="3600" spc="-114">
                <a:latin typeface="Cambria"/>
                <a:cs typeface="Cambria"/>
              </a:rPr>
              <a:t>i</a:t>
            </a:r>
            <a:r>
              <a:rPr dirty="0" sz="3600" spc="-75">
                <a:latin typeface="Cambria"/>
                <a:cs typeface="Cambria"/>
              </a:rPr>
              <a:t>c</a:t>
            </a:r>
            <a:r>
              <a:rPr dirty="0" sz="3600" spc="100">
                <a:latin typeface="Cambria"/>
                <a:cs typeface="Cambria"/>
              </a:rPr>
              <a:t>a</a:t>
            </a:r>
            <a:r>
              <a:rPr dirty="0" sz="3600" spc="50">
                <a:latin typeface="Cambria"/>
                <a:cs typeface="Cambria"/>
              </a:rPr>
              <a:t>s  </a:t>
            </a:r>
            <a:r>
              <a:rPr dirty="0" sz="3600" spc="-250">
                <a:latin typeface="Cambria"/>
                <a:cs typeface="Cambria"/>
              </a:rPr>
              <a:t>8</a:t>
            </a:r>
            <a:r>
              <a:rPr dirty="0" sz="3600" spc="254">
                <a:latin typeface="Cambria"/>
                <a:cs typeface="Cambria"/>
              </a:rPr>
              <a:t>.</a:t>
            </a:r>
            <a:r>
              <a:rPr dirty="0" sz="3600" spc="-170">
                <a:latin typeface="Cambria"/>
                <a:cs typeface="Cambria"/>
              </a:rPr>
              <a:t>D</a:t>
            </a:r>
            <a:r>
              <a:rPr dirty="0" sz="3600" spc="-114">
                <a:latin typeface="Cambria"/>
                <a:cs typeface="Cambria"/>
              </a:rPr>
              <a:t>i</a:t>
            </a:r>
            <a:r>
              <a:rPr dirty="0" sz="3600" spc="10">
                <a:latin typeface="Cambria"/>
                <a:cs typeface="Cambria"/>
              </a:rPr>
              <a:t>v</a:t>
            </a:r>
            <a:r>
              <a:rPr dirty="0" sz="3600" spc="-114">
                <a:latin typeface="Cambria"/>
                <a:cs typeface="Cambria"/>
              </a:rPr>
              <a:t>i</a:t>
            </a:r>
            <a:r>
              <a:rPr dirty="0" sz="3600" spc="-105">
                <a:latin typeface="Cambria"/>
                <a:cs typeface="Cambria"/>
              </a:rPr>
              <a:t>s</a:t>
            </a:r>
            <a:r>
              <a:rPr dirty="0" sz="3600" spc="100">
                <a:latin typeface="Cambria"/>
                <a:cs typeface="Cambria"/>
              </a:rPr>
              <a:t>ã</a:t>
            </a:r>
            <a:r>
              <a:rPr dirty="0" sz="3600" spc="-10">
                <a:latin typeface="Cambria"/>
                <a:cs typeface="Cambria"/>
              </a:rPr>
              <a:t>o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135">
                <a:latin typeface="Cambria"/>
                <a:cs typeface="Cambria"/>
              </a:rPr>
              <a:t>d</a:t>
            </a:r>
            <a:r>
              <a:rPr dirty="0" sz="3600" spc="280">
                <a:latin typeface="Cambria"/>
                <a:cs typeface="Cambria"/>
              </a:rPr>
              <a:t>a</a:t>
            </a:r>
            <a:r>
              <a:rPr dirty="0" sz="3600" spc="-430">
                <a:latin typeface="Cambria"/>
                <a:cs typeface="Cambria"/>
              </a:rPr>
              <a:t> </a:t>
            </a:r>
            <a:r>
              <a:rPr dirty="0" sz="3600" spc="-215">
                <a:latin typeface="Cambria"/>
                <a:cs typeface="Cambria"/>
              </a:rPr>
              <a:t>B</a:t>
            </a:r>
            <a:r>
              <a:rPr dirty="0" sz="3600" spc="-114">
                <a:latin typeface="Cambria"/>
                <a:cs typeface="Cambria"/>
              </a:rPr>
              <a:t>í</a:t>
            </a:r>
            <a:r>
              <a:rPr dirty="0" sz="3600" spc="-150">
                <a:latin typeface="Cambria"/>
                <a:cs typeface="Cambria"/>
              </a:rPr>
              <a:t>b</a:t>
            </a:r>
            <a:r>
              <a:rPr dirty="0" sz="3600" spc="-85">
                <a:latin typeface="Cambria"/>
                <a:cs typeface="Cambria"/>
              </a:rPr>
              <a:t>l</a:t>
            </a:r>
            <a:r>
              <a:rPr dirty="0" sz="3600" spc="-114">
                <a:latin typeface="Cambria"/>
                <a:cs typeface="Cambria"/>
              </a:rPr>
              <a:t>i</a:t>
            </a:r>
            <a:r>
              <a:rPr dirty="0" sz="3600" spc="280">
                <a:latin typeface="Cambria"/>
                <a:cs typeface="Cambria"/>
              </a:rPr>
              <a:t>a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14" y="7563353"/>
            <a:ext cx="2685190" cy="27342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6789" y="0"/>
            <a:ext cx="6351210" cy="56895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521970" cy="10287635"/>
          </a:xfrm>
          <a:custGeom>
            <a:avLst/>
            <a:gdLst/>
            <a:ahLst/>
            <a:cxnLst/>
            <a:rect l="l" t="t" r="r" b="b"/>
            <a:pathLst>
              <a:path w="521970" h="10287635">
                <a:moveTo>
                  <a:pt x="521802" y="10287260"/>
                </a:moveTo>
                <a:lnTo>
                  <a:pt x="0" y="10287260"/>
                </a:lnTo>
                <a:lnTo>
                  <a:pt x="0" y="0"/>
                </a:lnTo>
                <a:lnTo>
                  <a:pt x="521802" y="0"/>
                </a:lnTo>
                <a:lnTo>
                  <a:pt x="521802" y="10287260"/>
                </a:lnTo>
                <a:close/>
              </a:path>
            </a:pathLst>
          </a:custGeom>
          <a:solidFill>
            <a:srgbClr val="A67D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50"/>
              <a:t>R</a:t>
            </a:r>
            <a:r>
              <a:rPr dirty="0" spc="-430"/>
              <a:t>E</a:t>
            </a:r>
            <a:r>
              <a:rPr dirty="0" spc="-415"/>
              <a:t>V</a:t>
            </a:r>
            <a:r>
              <a:rPr dirty="0" spc="-430"/>
              <a:t>E</a:t>
            </a:r>
            <a:r>
              <a:rPr dirty="0" spc="-409"/>
              <a:t>L</a:t>
            </a:r>
            <a:r>
              <a:rPr dirty="0" spc="-385"/>
              <a:t>A</a:t>
            </a:r>
            <a:r>
              <a:rPr dirty="0" spc="-160"/>
              <a:t>Ç</a:t>
            </a:r>
            <a:r>
              <a:rPr dirty="0" spc="-250"/>
              <a:t>Ã</a:t>
            </a:r>
            <a:r>
              <a:rPr dirty="0" spc="275"/>
              <a:t>O</a:t>
            </a:r>
            <a:r>
              <a:rPr dirty="0" spc="-730"/>
              <a:t> </a:t>
            </a:r>
            <a:r>
              <a:rPr dirty="0" spc="-550"/>
              <a:t>D</a:t>
            </a:r>
            <a:r>
              <a:rPr dirty="0" spc="-65"/>
              <a:t>I</a:t>
            </a:r>
            <a:r>
              <a:rPr dirty="0" spc="-415"/>
              <a:t>V</a:t>
            </a:r>
            <a:r>
              <a:rPr dirty="0" spc="-65"/>
              <a:t>I</a:t>
            </a:r>
            <a:r>
              <a:rPr dirty="0" spc="-475"/>
              <a:t>N</a:t>
            </a:r>
            <a:r>
              <a:rPr dirty="0" spc="-140"/>
              <a:t>A</a:t>
            </a:r>
            <a:r>
              <a:rPr dirty="0" spc="-730"/>
              <a:t> </a:t>
            </a:r>
            <a:r>
              <a:rPr dirty="0" spc="-475"/>
              <a:t>N</a:t>
            </a:r>
            <a:r>
              <a:rPr dirty="0" spc="-140"/>
              <a:t>A</a:t>
            </a:r>
            <a:r>
              <a:rPr dirty="0" spc="-730"/>
              <a:t> </a:t>
            </a:r>
            <a:r>
              <a:rPr dirty="0" spc="-145"/>
              <a:t>H</a:t>
            </a:r>
            <a:r>
              <a:rPr dirty="0" spc="-65"/>
              <a:t>I</a:t>
            </a:r>
            <a:r>
              <a:rPr dirty="0" spc="-145"/>
              <a:t>S</a:t>
            </a:r>
            <a:r>
              <a:rPr dirty="0" spc="-350"/>
              <a:t>T</a:t>
            </a:r>
            <a:r>
              <a:rPr dirty="0" spc="30"/>
              <a:t>Ó</a:t>
            </a:r>
            <a:r>
              <a:rPr dirty="0" spc="-450"/>
              <a:t>R</a:t>
            </a:r>
            <a:r>
              <a:rPr dirty="0" spc="-65"/>
              <a:t>I</a:t>
            </a:r>
            <a:r>
              <a:rPr dirty="0" spc="-140"/>
              <a:t>A</a:t>
            </a:r>
            <a:r>
              <a:rPr dirty="0" spc="-730"/>
              <a:t> </a:t>
            </a:r>
            <a:r>
              <a:rPr dirty="0" spc="-185"/>
              <a:t>E</a:t>
            </a:r>
            <a:r>
              <a:rPr dirty="0" spc="-730"/>
              <a:t> </a:t>
            </a:r>
            <a:r>
              <a:rPr dirty="0" spc="-385"/>
              <a:t>A</a:t>
            </a:r>
            <a:r>
              <a:rPr dirty="0" spc="-350"/>
              <a:t>T</a:t>
            </a:r>
            <a:r>
              <a:rPr dirty="0" spc="-450"/>
              <a:t>R</a:t>
            </a:r>
            <a:r>
              <a:rPr dirty="0" spc="-385"/>
              <a:t>A</a:t>
            </a:r>
            <a:r>
              <a:rPr dirty="0" spc="-415"/>
              <a:t>V</a:t>
            </a:r>
            <a:r>
              <a:rPr dirty="0" spc="-430"/>
              <a:t>É</a:t>
            </a:r>
            <a:r>
              <a:rPr dirty="0" spc="100"/>
              <a:t>S</a:t>
            </a:r>
            <a:r>
              <a:rPr dirty="0" spc="-730"/>
              <a:t> </a:t>
            </a:r>
            <a:r>
              <a:rPr dirty="0" spc="-550"/>
              <a:t>D</a:t>
            </a:r>
            <a:r>
              <a:rPr dirty="0" spc="-140"/>
              <a:t>A</a:t>
            </a:r>
            <a:r>
              <a:rPr dirty="0" spc="-730"/>
              <a:t> </a:t>
            </a:r>
            <a:r>
              <a:rPr dirty="0" spc="-145"/>
              <a:t>H</a:t>
            </a:r>
            <a:r>
              <a:rPr dirty="0" spc="-65"/>
              <a:t>I</a:t>
            </a:r>
            <a:r>
              <a:rPr dirty="0" spc="-145"/>
              <a:t>S</a:t>
            </a:r>
            <a:r>
              <a:rPr dirty="0" spc="-350"/>
              <a:t>T</a:t>
            </a:r>
            <a:r>
              <a:rPr dirty="0" spc="30"/>
              <a:t>Ó</a:t>
            </a:r>
            <a:r>
              <a:rPr dirty="0" spc="-450"/>
              <a:t>R</a:t>
            </a:r>
            <a:r>
              <a:rPr dirty="0" spc="-65"/>
              <a:t>I</a:t>
            </a:r>
            <a:r>
              <a:rPr dirty="0" spc="-140"/>
              <a:t>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7569815" cy="10287000"/>
            <a:chOff x="0" y="0"/>
            <a:chExt cx="17569815" cy="10287000"/>
          </a:xfrm>
        </p:grpSpPr>
        <p:sp>
          <p:nvSpPr>
            <p:cNvPr id="7" name="object 7"/>
            <p:cNvSpPr/>
            <p:nvPr/>
          </p:nvSpPr>
          <p:spPr>
            <a:xfrm>
              <a:off x="0" y="11"/>
              <a:ext cx="17569815" cy="10287000"/>
            </a:xfrm>
            <a:custGeom>
              <a:avLst/>
              <a:gdLst/>
              <a:ahLst/>
              <a:cxnLst/>
              <a:rect l="l" t="t" r="r" b="b"/>
              <a:pathLst>
                <a:path w="17569815" h="10287000">
                  <a:moveTo>
                    <a:pt x="838695" y="10287000"/>
                  </a:moveTo>
                  <a:lnTo>
                    <a:pt x="0" y="9763468"/>
                  </a:lnTo>
                  <a:lnTo>
                    <a:pt x="0" y="9798037"/>
                  </a:lnTo>
                  <a:lnTo>
                    <a:pt x="783323" y="10287000"/>
                  </a:lnTo>
                  <a:lnTo>
                    <a:pt x="838695" y="10287000"/>
                  </a:lnTo>
                  <a:close/>
                </a:path>
                <a:path w="17569815" h="10287000">
                  <a:moveTo>
                    <a:pt x="1182827" y="10287000"/>
                  </a:moveTo>
                  <a:lnTo>
                    <a:pt x="0" y="9548660"/>
                  </a:lnTo>
                  <a:lnTo>
                    <a:pt x="0" y="9583229"/>
                  </a:lnTo>
                  <a:lnTo>
                    <a:pt x="1127455" y="10287000"/>
                  </a:lnTo>
                  <a:lnTo>
                    <a:pt x="1182827" y="10287000"/>
                  </a:lnTo>
                  <a:close/>
                </a:path>
                <a:path w="17569815" h="10287000">
                  <a:moveTo>
                    <a:pt x="1558607" y="10287000"/>
                  </a:moveTo>
                  <a:lnTo>
                    <a:pt x="0" y="9314104"/>
                  </a:lnTo>
                  <a:lnTo>
                    <a:pt x="0" y="9348673"/>
                  </a:lnTo>
                  <a:lnTo>
                    <a:pt x="1503222" y="10287000"/>
                  </a:lnTo>
                  <a:lnTo>
                    <a:pt x="1558607" y="10287000"/>
                  </a:lnTo>
                  <a:close/>
                </a:path>
                <a:path w="17569815" h="10287000">
                  <a:moveTo>
                    <a:pt x="5229758" y="0"/>
                  </a:moveTo>
                  <a:lnTo>
                    <a:pt x="5195201" y="0"/>
                  </a:lnTo>
                  <a:lnTo>
                    <a:pt x="0" y="8322932"/>
                  </a:lnTo>
                  <a:lnTo>
                    <a:pt x="0" y="8378317"/>
                  </a:lnTo>
                  <a:lnTo>
                    <a:pt x="5229758" y="0"/>
                  </a:lnTo>
                  <a:close/>
                </a:path>
                <a:path w="17569815" h="10287000">
                  <a:moveTo>
                    <a:pt x="5345811" y="0"/>
                  </a:moveTo>
                  <a:lnTo>
                    <a:pt x="5311241" y="0"/>
                  </a:lnTo>
                  <a:lnTo>
                    <a:pt x="0" y="8508848"/>
                  </a:lnTo>
                  <a:lnTo>
                    <a:pt x="0" y="8564220"/>
                  </a:lnTo>
                  <a:lnTo>
                    <a:pt x="5345811" y="0"/>
                  </a:lnTo>
                  <a:close/>
                </a:path>
                <a:path w="17569815" h="10287000">
                  <a:moveTo>
                    <a:pt x="5471731" y="0"/>
                  </a:moveTo>
                  <a:lnTo>
                    <a:pt x="5437162" y="0"/>
                  </a:lnTo>
                  <a:lnTo>
                    <a:pt x="0" y="8710574"/>
                  </a:lnTo>
                  <a:lnTo>
                    <a:pt x="0" y="8765946"/>
                  </a:lnTo>
                  <a:lnTo>
                    <a:pt x="5471731" y="0"/>
                  </a:lnTo>
                  <a:close/>
                </a:path>
                <a:path w="17569815" h="10287000">
                  <a:moveTo>
                    <a:pt x="17569523" y="4889805"/>
                  </a:moveTo>
                  <a:lnTo>
                    <a:pt x="17569320" y="4888941"/>
                  </a:lnTo>
                  <a:lnTo>
                    <a:pt x="17520108" y="4858220"/>
                  </a:lnTo>
                  <a:lnTo>
                    <a:pt x="9737026" y="0"/>
                  </a:lnTo>
                  <a:lnTo>
                    <a:pt x="9681642" y="0"/>
                  </a:lnTo>
                  <a:lnTo>
                    <a:pt x="17529455" y="4898618"/>
                  </a:lnTo>
                  <a:lnTo>
                    <a:pt x="17439615" y="5042547"/>
                  </a:lnTo>
                  <a:lnTo>
                    <a:pt x="9361246" y="0"/>
                  </a:lnTo>
                  <a:lnTo>
                    <a:pt x="9305874" y="0"/>
                  </a:lnTo>
                  <a:lnTo>
                    <a:pt x="17424083" y="5067414"/>
                  </a:lnTo>
                  <a:lnTo>
                    <a:pt x="17343120" y="5197119"/>
                  </a:lnTo>
                  <a:lnTo>
                    <a:pt x="9017114" y="0"/>
                  </a:lnTo>
                  <a:lnTo>
                    <a:pt x="8961742" y="0"/>
                  </a:lnTo>
                  <a:lnTo>
                    <a:pt x="17327601" y="5221998"/>
                  </a:lnTo>
                  <a:lnTo>
                    <a:pt x="14166012" y="10287000"/>
                  </a:lnTo>
                  <a:lnTo>
                    <a:pt x="14200581" y="10287000"/>
                  </a:lnTo>
                  <a:lnTo>
                    <a:pt x="17352468" y="5237531"/>
                  </a:lnTo>
                  <a:lnTo>
                    <a:pt x="17411103" y="5274119"/>
                  </a:lnTo>
                  <a:lnTo>
                    <a:pt x="14282065" y="10287000"/>
                  </a:lnTo>
                  <a:lnTo>
                    <a:pt x="14316621" y="10287000"/>
                  </a:lnTo>
                  <a:lnTo>
                    <a:pt x="17435983" y="5289639"/>
                  </a:lnTo>
                  <a:lnTo>
                    <a:pt x="17501731" y="5330672"/>
                  </a:lnTo>
                  <a:lnTo>
                    <a:pt x="14407985" y="10287000"/>
                  </a:lnTo>
                  <a:lnTo>
                    <a:pt x="14442542" y="10287000"/>
                  </a:lnTo>
                  <a:lnTo>
                    <a:pt x="17542129" y="5321325"/>
                  </a:lnTo>
                  <a:lnTo>
                    <a:pt x="17492383" y="5290274"/>
                  </a:lnTo>
                  <a:lnTo>
                    <a:pt x="17451502" y="5264772"/>
                  </a:lnTo>
                  <a:lnTo>
                    <a:pt x="17547997" y="5110188"/>
                  </a:lnTo>
                  <a:lnTo>
                    <a:pt x="17507598" y="5084978"/>
                  </a:lnTo>
                  <a:lnTo>
                    <a:pt x="17507598" y="5119535"/>
                  </a:lnTo>
                  <a:lnTo>
                    <a:pt x="17426636" y="5249240"/>
                  </a:lnTo>
                  <a:lnTo>
                    <a:pt x="17368000" y="5212651"/>
                  </a:lnTo>
                  <a:lnTo>
                    <a:pt x="17448962" y="5082946"/>
                  </a:lnTo>
                  <a:lnTo>
                    <a:pt x="17507598" y="5119535"/>
                  </a:lnTo>
                  <a:lnTo>
                    <a:pt x="17507598" y="5084978"/>
                  </a:lnTo>
                  <a:lnTo>
                    <a:pt x="17498251" y="5079136"/>
                  </a:lnTo>
                  <a:lnTo>
                    <a:pt x="17464494" y="5058067"/>
                  </a:lnTo>
                  <a:lnTo>
                    <a:pt x="17569523" y="4889805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1588" y="2613778"/>
              <a:ext cx="180975" cy="180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9572" y="3714208"/>
              <a:ext cx="180975" cy="1809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12223" y="2369335"/>
            <a:ext cx="9704705" cy="1735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4360">
              <a:lnSpc>
                <a:spcPct val="100000"/>
              </a:lnSpc>
              <a:spcBef>
                <a:spcPts val="100"/>
              </a:spcBef>
            </a:pPr>
            <a:r>
              <a:rPr dirty="0" sz="4000" spc="4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000" spc="-4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150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4000" spc="-13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000" spc="-114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000" spc="-80">
                <a:solidFill>
                  <a:srgbClr val="4E2926"/>
                </a:solidFill>
                <a:latin typeface="Cambria"/>
                <a:cs typeface="Cambria"/>
              </a:rPr>
              <a:t>c</a:t>
            </a:r>
            <a:r>
              <a:rPr dirty="0" sz="4000" spc="-45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4000" spc="-1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000" spc="-114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000" spc="-1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000" spc="-4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170">
                <a:solidFill>
                  <a:srgbClr val="4E2926"/>
                </a:solidFill>
                <a:latin typeface="Cambria"/>
                <a:cs typeface="Cambria"/>
              </a:rPr>
              <a:t>b</a:t>
            </a:r>
            <a:r>
              <a:rPr dirty="0" sz="4000" spc="-130">
                <a:solidFill>
                  <a:srgbClr val="4E2926"/>
                </a:solidFill>
                <a:latin typeface="Cambria"/>
                <a:cs typeface="Cambria"/>
              </a:rPr>
              <a:t>í</a:t>
            </a:r>
            <a:r>
              <a:rPr dirty="0" sz="4000" spc="-170">
                <a:solidFill>
                  <a:srgbClr val="4E2926"/>
                </a:solidFill>
                <a:latin typeface="Cambria"/>
                <a:cs typeface="Cambria"/>
              </a:rPr>
              <a:t>b</a:t>
            </a:r>
            <a:r>
              <a:rPr dirty="0" sz="4000" spc="-9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4000" spc="-13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000" spc="-80">
                <a:solidFill>
                  <a:srgbClr val="4E2926"/>
                </a:solidFill>
                <a:latin typeface="Cambria"/>
                <a:cs typeface="Cambria"/>
              </a:rPr>
              <a:t>c</a:t>
            </a:r>
            <a:r>
              <a:rPr dirty="0" sz="4000" spc="-1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000" spc="-4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20">
                <a:solidFill>
                  <a:srgbClr val="4E2926"/>
                </a:solidFill>
                <a:latin typeface="Cambria"/>
                <a:cs typeface="Cambria"/>
              </a:rPr>
              <a:t>é</a:t>
            </a:r>
            <a:r>
              <a:rPr dirty="0" sz="4000" spc="-4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2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000" spc="-114">
                <a:solidFill>
                  <a:srgbClr val="4E2926"/>
                </a:solidFill>
                <a:latin typeface="Cambria"/>
                <a:cs typeface="Cambria"/>
              </a:rPr>
              <a:t>ss</a:t>
            </a:r>
            <a:r>
              <a:rPr dirty="0" sz="4000" spc="-2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000" spc="-3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4000" spc="-80">
                <a:solidFill>
                  <a:srgbClr val="4E2926"/>
                </a:solidFill>
                <a:latin typeface="Cambria"/>
                <a:cs typeface="Cambria"/>
              </a:rPr>
              <a:t>c</a:t>
            </a:r>
            <a:r>
              <a:rPr dirty="0" sz="4000" spc="-13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000" spc="11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000" spc="-9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4000" spc="-6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4000" spc="-2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000" spc="-3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4000" spc="-5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4000" spc="-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000" spc="-4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10">
                <a:solidFill>
                  <a:srgbClr val="4E2926"/>
                </a:solidFill>
                <a:latin typeface="Cambria"/>
                <a:cs typeface="Cambria"/>
              </a:rPr>
              <a:t>h</a:t>
            </a:r>
            <a:r>
              <a:rPr dirty="0" sz="4000" spc="-13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000" spc="-114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000" spc="-5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4000" spc="-215">
                <a:solidFill>
                  <a:srgbClr val="4E2926"/>
                </a:solidFill>
                <a:latin typeface="Cambria"/>
                <a:cs typeface="Cambria"/>
              </a:rPr>
              <a:t>ó</a:t>
            </a:r>
            <a:r>
              <a:rPr dirty="0" sz="4000" spc="-1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000" spc="-13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000" spc="-80">
                <a:solidFill>
                  <a:srgbClr val="4E2926"/>
                </a:solidFill>
                <a:latin typeface="Cambria"/>
                <a:cs typeface="Cambria"/>
              </a:rPr>
              <a:t>c</a:t>
            </a:r>
            <a:r>
              <a:rPr dirty="0" sz="4000" spc="-21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000" spc="80">
                <a:solidFill>
                  <a:srgbClr val="4E2926"/>
                </a:solidFill>
                <a:latin typeface="Cambria"/>
                <a:cs typeface="Cambria"/>
              </a:rPr>
              <a:t>.</a:t>
            </a:r>
            <a:endParaRPr sz="4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865"/>
              </a:spcBef>
            </a:pPr>
            <a:r>
              <a:rPr dirty="0" sz="4000" spc="-95">
                <a:solidFill>
                  <a:srgbClr val="4E2926"/>
                </a:solidFill>
                <a:latin typeface="Cambria"/>
                <a:cs typeface="Cambria"/>
              </a:rPr>
              <a:t>Deus</a:t>
            </a:r>
            <a:r>
              <a:rPr dirty="0" sz="4000" spc="-4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55">
                <a:solidFill>
                  <a:srgbClr val="4E2926"/>
                </a:solidFill>
                <a:latin typeface="Cambria"/>
                <a:cs typeface="Cambria"/>
              </a:rPr>
              <a:t>opera</a:t>
            </a:r>
            <a:r>
              <a:rPr dirty="0" sz="4000" spc="-4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31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000" spc="-4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5">
                <a:solidFill>
                  <a:srgbClr val="4E2926"/>
                </a:solidFill>
                <a:latin typeface="Cambria"/>
                <a:cs typeface="Cambria"/>
              </a:rPr>
              <a:t>salvação</a:t>
            </a:r>
            <a:r>
              <a:rPr dirty="0" sz="4000" spc="-4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140">
                <a:solidFill>
                  <a:srgbClr val="4E2926"/>
                </a:solidFill>
                <a:latin typeface="Cambria"/>
                <a:cs typeface="Cambria"/>
              </a:rPr>
              <a:t>na</a:t>
            </a:r>
            <a:r>
              <a:rPr dirty="0" sz="4000" spc="-4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45">
                <a:solidFill>
                  <a:srgbClr val="4E2926"/>
                </a:solidFill>
                <a:latin typeface="Cambria"/>
                <a:cs typeface="Cambria"/>
              </a:rPr>
              <a:t>história</a:t>
            </a:r>
            <a:r>
              <a:rPr dirty="0" sz="4000" spc="-4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20">
                <a:solidFill>
                  <a:srgbClr val="4E2926"/>
                </a:solidFill>
                <a:latin typeface="Cambria"/>
                <a:cs typeface="Cambria"/>
              </a:rPr>
              <a:t>humana.</a:t>
            </a:r>
            <a:endParaRPr sz="40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6849" y="4814637"/>
            <a:ext cx="1616710" cy="2651125"/>
            <a:chOff x="1466849" y="4814637"/>
            <a:chExt cx="1616710" cy="26511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2359" y="4814637"/>
              <a:ext cx="180975" cy="1809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849" y="7284784"/>
              <a:ext cx="180975" cy="18097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879500" y="4570193"/>
            <a:ext cx="13929360" cy="421005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just" marL="1447800" marR="5080">
              <a:lnSpc>
                <a:spcPts val="4350"/>
              </a:lnSpc>
              <a:spcBef>
                <a:spcPts val="620"/>
              </a:spcBef>
            </a:pPr>
            <a:r>
              <a:rPr dirty="0" sz="4000" spc="-40">
                <a:solidFill>
                  <a:srgbClr val="4E2926"/>
                </a:solidFill>
                <a:latin typeface="Cambria"/>
                <a:cs typeface="Cambria"/>
              </a:rPr>
              <a:t>Os</a:t>
            </a:r>
            <a:r>
              <a:rPr dirty="0" sz="4000" spc="-3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80">
                <a:solidFill>
                  <a:srgbClr val="4E2926"/>
                </a:solidFill>
                <a:latin typeface="Cambria"/>
                <a:cs typeface="Cambria"/>
              </a:rPr>
              <a:t>aspectos</a:t>
            </a:r>
            <a:r>
              <a:rPr dirty="0" sz="4000" spc="-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80">
                <a:solidFill>
                  <a:srgbClr val="4E2926"/>
                </a:solidFill>
                <a:latin typeface="Cambria"/>
                <a:cs typeface="Cambria"/>
              </a:rPr>
              <a:t>da </a:t>
            </a:r>
            <a:r>
              <a:rPr dirty="0" sz="4000" spc="30">
                <a:solidFill>
                  <a:srgbClr val="4E2926"/>
                </a:solidFill>
                <a:latin typeface="Cambria"/>
                <a:cs typeface="Cambria"/>
              </a:rPr>
              <a:t>ação</a:t>
            </a:r>
            <a:r>
              <a:rPr dirty="0" sz="4000" spc="3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20">
                <a:solidFill>
                  <a:srgbClr val="4E2926"/>
                </a:solidFill>
                <a:latin typeface="Cambria"/>
                <a:cs typeface="Cambria"/>
              </a:rPr>
              <a:t>divina</a:t>
            </a:r>
            <a:r>
              <a:rPr dirty="0" sz="4000" spc="-1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140">
                <a:solidFill>
                  <a:srgbClr val="4E2926"/>
                </a:solidFill>
                <a:latin typeface="Cambria"/>
                <a:cs typeface="Cambria"/>
              </a:rPr>
              <a:t>na </a:t>
            </a:r>
            <a:r>
              <a:rPr dirty="0" sz="4000" spc="-60">
                <a:solidFill>
                  <a:srgbClr val="4E2926"/>
                </a:solidFill>
                <a:latin typeface="Cambria"/>
                <a:cs typeface="Cambria"/>
              </a:rPr>
              <a:t>realidade</a:t>
            </a:r>
            <a:r>
              <a:rPr dirty="0" sz="4000" spc="-5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45">
                <a:solidFill>
                  <a:srgbClr val="4E2926"/>
                </a:solidFill>
                <a:latin typeface="Cambria"/>
                <a:cs typeface="Cambria"/>
              </a:rPr>
              <a:t>humana</a:t>
            </a:r>
            <a:r>
              <a:rPr dirty="0" sz="4000" spc="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5">
                <a:solidFill>
                  <a:srgbClr val="4E2926"/>
                </a:solidFill>
                <a:latin typeface="Cambria"/>
                <a:cs typeface="Cambria"/>
              </a:rPr>
              <a:t>são </a:t>
            </a:r>
            <a:r>
              <a:rPr dirty="0" sz="400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60">
                <a:solidFill>
                  <a:srgbClr val="4E2926"/>
                </a:solidFill>
                <a:latin typeface="Cambria"/>
                <a:cs typeface="Cambria"/>
              </a:rPr>
              <a:t>verificados</a:t>
            </a:r>
            <a:r>
              <a:rPr dirty="0" sz="40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140">
                <a:solidFill>
                  <a:srgbClr val="4E2926"/>
                </a:solidFill>
                <a:latin typeface="Cambria"/>
                <a:cs typeface="Cambria"/>
              </a:rPr>
              <a:t>na</a:t>
            </a:r>
            <a:r>
              <a:rPr dirty="0" sz="40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45">
                <a:solidFill>
                  <a:srgbClr val="4E2926"/>
                </a:solidFill>
                <a:latin typeface="Cambria"/>
                <a:cs typeface="Cambria"/>
              </a:rPr>
              <a:t>Palavra</a:t>
            </a:r>
            <a:r>
              <a:rPr dirty="0" sz="40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85">
                <a:solidFill>
                  <a:srgbClr val="4E2926"/>
                </a:solidFill>
                <a:latin typeface="Cambria"/>
                <a:cs typeface="Cambria"/>
              </a:rPr>
              <a:t>de</a:t>
            </a:r>
            <a:r>
              <a:rPr dirty="0" sz="4000" spc="-44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95">
                <a:solidFill>
                  <a:srgbClr val="4E2926"/>
                </a:solidFill>
                <a:latin typeface="Cambria"/>
                <a:cs typeface="Cambria"/>
              </a:rPr>
              <a:t>Deus</a:t>
            </a:r>
            <a:r>
              <a:rPr dirty="0" sz="40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0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60">
                <a:solidFill>
                  <a:srgbClr val="4E2926"/>
                </a:solidFill>
                <a:latin typeface="Cambria"/>
                <a:cs typeface="Cambria"/>
              </a:rPr>
              <a:t>sinalizados</a:t>
            </a:r>
            <a:r>
              <a:rPr dirty="0" sz="4000" spc="-44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55">
                <a:solidFill>
                  <a:srgbClr val="4E2926"/>
                </a:solidFill>
                <a:latin typeface="Cambria"/>
                <a:cs typeface="Cambria"/>
              </a:rPr>
              <a:t>nos</a:t>
            </a:r>
            <a:r>
              <a:rPr dirty="0" sz="40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85">
                <a:solidFill>
                  <a:srgbClr val="4E2926"/>
                </a:solidFill>
                <a:latin typeface="Cambria"/>
                <a:cs typeface="Cambria"/>
              </a:rPr>
              <a:t>contextos</a:t>
            </a:r>
            <a:r>
              <a:rPr dirty="0" sz="40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85">
                <a:solidFill>
                  <a:srgbClr val="4E2926"/>
                </a:solidFill>
                <a:latin typeface="Cambria"/>
                <a:cs typeface="Cambria"/>
              </a:rPr>
              <a:t>de </a:t>
            </a:r>
            <a:r>
              <a:rPr dirty="0" sz="4000" spc="-86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70">
                <a:solidFill>
                  <a:srgbClr val="4E2926"/>
                </a:solidFill>
                <a:latin typeface="Cambria"/>
                <a:cs typeface="Cambria"/>
              </a:rPr>
              <a:t>localidade, </a:t>
            </a:r>
            <a:r>
              <a:rPr dirty="0" sz="4000" spc="55">
                <a:solidFill>
                  <a:srgbClr val="4E2926"/>
                </a:solidFill>
                <a:latin typeface="Cambria"/>
                <a:cs typeface="Cambria"/>
              </a:rPr>
              <a:t>data </a:t>
            </a:r>
            <a:r>
              <a:rPr dirty="0" sz="4000" spc="-20">
                <a:solidFill>
                  <a:srgbClr val="4E2926"/>
                </a:solidFill>
                <a:latin typeface="Cambria"/>
                <a:cs typeface="Cambria"/>
              </a:rPr>
              <a:t>e </a:t>
            </a:r>
            <a:r>
              <a:rPr dirty="0" sz="4000" spc="-90">
                <a:solidFill>
                  <a:srgbClr val="4E2926"/>
                </a:solidFill>
                <a:latin typeface="Cambria"/>
                <a:cs typeface="Cambria"/>
              </a:rPr>
              <a:t>eventos concretos </a:t>
            </a:r>
            <a:r>
              <a:rPr dirty="0" sz="4000" spc="-85">
                <a:solidFill>
                  <a:srgbClr val="4E2926"/>
                </a:solidFill>
                <a:latin typeface="Cambria"/>
                <a:cs typeface="Cambria"/>
              </a:rPr>
              <a:t>que </a:t>
            </a:r>
            <a:r>
              <a:rPr dirty="0" sz="4000" spc="15">
                <a:solidFill>
                  <a:srgbClr val="4E2926"/>
                </a:solidFill>
                <a:latin typeface="Cambria"/>
                <a:cs typeface="Cambria"/>
              </a:rPr>
              <a:t>salvaguardam </a:t>
            </a:r>
            <a:r>
              <a:rPr dirty="0" sz="4000" spc="310">
                <a:solidFill>
                  <a:srgbClr val="4E2926"/>
                </a:solidFill>
                <a:latin typeface="Cambria"/>
                <a:cs typeface="Cambria"/>
              </a:rPr>
              <a:t>a </a:t>
            </a:r>
            <a:r>
              <a:rPr dirty="0" sz="4000" spc="31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100">
                <a:solidFill>
                  <a:srgbClr val="4E2926"/>
                </a:solidFill>
                <a:latin typeface="Cambria"/>
                <a:cs typeface="Cambria"/>
              </a:rPr>
              <a:t>credibilidade.</a:t>
            </a:r>
            <a:endParaRPr sz="4000">
              <a:latin typeface="Cambria"/>
              <a:cs typeface="Cambria"/>
            </a:endParaRPr>
          </a:p>
          <a:p>
            <a:pPr algn="just" marL="12700" marR="5080">
              <a:lnSpc>
                <a:spcPts val="4350"/>
              </a:lnSpc>
              <a:spcBef>
                <a:spcPts val="2050"/>
              </a:spcBef>
            </a:pPr>
            <a:r>
              <a:rPr dirty="0" sz="4000" spc="155">
                <a:solidFill>
                  <a:srgbClr val="4E2926"/>
                </a:solidFill>
                <a:latin typeface="Cambria"/>
                <a:cs typeface="Cambria"/>
              </a:rPr>
              <a:t>A </a:t>
            </a:r>
            <a:r>
              <a:rPr dirty="0" sz="4000" spc="-45">
                <a:solidFill>
                  <a:srgbClr val="4E2926"/>
                </a:solidFill>
                <a:latin typeface="Cambria"/>
                <a:cs typeface="Cambria"/>
              </a:rPr>
              <a:t>história </a:t>
            </a:r>
            <a:r>
              <a:rPr dirty="0" sz="4000" spc="50">
                <a:solidFill>
                  <a:srgbClr val="4E2926"/>
                </a:solidFill>
                <a:latin typeface="Cambria"/>
                <a:cs typeface="Cambria"/>
              </a:rPr>
              <a:t>narrada </a:t>
            </a:r>
            <a:r>
              <a:rPr dirty="0" sz="4000" spc="-20">
                <a:solidFill>
                  <a:srgbClr val="4E2926"/>
                </a:solidFill>
                <a:latin typeface="Cambria"/>
                <a:cs typeface="Cambria"/>
              </a:rPr>
              <a:t>é </a:t>
            </a:r>
            <a:r>
              <a:rPr dirty="0" sz="4000" spc="-50">
                <a:solidFill>
                  <a:srgbClr val="4E2926"/>
                </a:solidFill>
                <a:latin typeface="Cambria"/>
                <a:cs typeface="Cambria"/>
              </a:rPr>
              <a:t>reveladora, </a:t>
            </a:r>
            <a:r>
              <a:rPr dirty="0" sz="4000" spc="-105">
                <a:solidFill>
                  <a:srgbClr val="4E2926"/>
                </a:solidFill>
                <a:latin typeface="Cambria"/>
                <a:cs typeface="Cambria"/>
              </a:rPr>
              <a:t>pois </a:t>
            </a:r>
            <a:r>
              <a:rPr dirty="0" sz="4000" spc="-15">
                <a:solidFill>
                  <a:srgbClr val="4E2926"/>
                </a:solidFill>
                <a:latin typeface="Cambria"/>
                <a:cs typeface="Cambria"/>
              </a:rPr>
              <a:t>o </a:t>
            </a:r>
            <a:r>
              <a:rPr dirty="0" sz="4000" spc="-50">
                <a:solidFill>
                  <a:srgbClr val="4E2926"/>
                </a:solidFill>
                <a:latin typeface="Cambria"/>
                <a:cs typeface="Cambria"/>
              </a:rPr>
              <a:t>passado, </a:t>
            </a:r>
            <a:r>
              <a:rPr dirty="0" sz="4000" spc="-100">
                <a:solidFill>
                  <a:srgbClr val="4E2926"/>
                </a:solidFill>
                <a:latin typeface="Cambria"/>
                <a:cs typeface="Cambria"/>
              </a:rPr>
              <a:t>presente </a:t>
            </a:r>
            <a:r>
              <a:rPr dirty="0" sz="4000" spc="-20">
                <a:solidFill>
                  <a:srgbClr val="4E2926"/>
                </a:solidFill>
                <a:latin typeface="Cambria"/>
                <a:cs typeface="Cambria"/>
              </a:rPr>
              <a:t>e </a:t>
            </a:r>
            <a:r>
              <a:rPr dirty="0" sz="4000" spc="-15">
                <a:solidFill>
                  <a:srgbClr val="4E2926"/>
                </a:solidFill>
                <a:latin typeface="Cambria"/>
                <a:cs typeface="Cambria"/>
              </a:rPr>
              <a:t>futuro </a:t>
            </a:r>
            <a:r>
              <a:rPr dirty="0" sz="4000" spc="-869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70">
                <a:solidFill>
                  <a:srgbClr val="4E2926"/>
                </a:solidFill>
                <a:latin typeface="Cambria"/>
                <a:cs typeface="Cambria"/>
              </a:rPr>
              <a:t>tornam-se </a:t>
            </a:r>
            <a:r>
              <a:rPr dirty="0" sz="4000" spc="-114">
                <a:solidFill>
                  <a:srgbClr val="4E2926"/>
                </a:solidFill>
                <a:latin typeface="Cambria"/>
                <a:cs typeface="Cambria"/>
              </a:rPr>
              <a:t>comprometidos </a:t>
            </a:r>
            <a:r>
              <a:rPr dirty="0" sz="4000" spc="-120">
                <a:solidFill>
                  <a:srgbClr val="4E2926"/>
                </a:solidFill>
                <a:latin typeface="Cambria"/>
                <a:cs typeface="Cambria"/>
              </a:rPr>
              <a:t>pelos </a:t>
            </a:r>
            <a:r>
              <a:rPr dirty="0" sz="4000" spc="-85">
                <a:solidFill>
                  <a:srgbClr val="4E2926"/>
                </a:solidFill>
                <a:latin typeface="Cambria"/>
                <a:cs typeface="Cambria"/>
              </a:rPr>
              <a:t>acontecimentos </a:t>
            </a:r>
            <a:r>
              <a:rPr dirty="0" sz="4000" spc="-105">
                <a:solidFill>
                  <a:srgbClr val="4E2926"/>
                </a:solidFill>
                <a:latin typeface="Cambria"/>
                <a:cs typeface="Cambria"/>
              </a:rPr>
              <a:t>onde </a:t>
            </a:r>
            <a:r>
              <a:rPr dirty="0" sz="4000" spc="-95">
                <a:solidFill>
                  <a:srgbClr val="4E2926"/>
                </a:solidFill>
                <a:latin typeface="Cambria"/>
                <a:cs typeface="Cambria"/>
              </a:rPr>
              <a:t>Deus</a:t>
            </a:r>
            <a:r>
              <a:rPr dirty="0" sz="4000" spc="-9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100">
                <a:solidFill>
                  <a:srgbClr val="4E2926"/>
                </a:solidFill>
                <a:latin typeface="Cambria"/>
                <a:cs typeface="Cambria"/>
              </a:rPr>
              <a:t>fala </a:t>
            </a:r>
            <a:r>
              <a:rPr dirty="0" sz="4000" spc="-20">
                <a:solidFill>
                  <a:srgbClr val="4E2926"/>
                </a:solidFill>
                <a:latin typeface="Cambria"/>
                <a:cs typeface="Cambria"/>
              </a:rPr>
              <a:t>e </a:t>
            </a:r>
            <a:r>
              <a:rPr dirty="0" sz="4000" spc="-1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000" spc="-5">
                <a:solidFill>
                  <a:srgbClr val="4E2926"/>
                </a:solidFill>
                <a:latin typeface="Cambria"/>
                <a:cs typeface="Cambria"/>
              </a:rPr>
              <a:t>age.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6921" y="1797458"/>
            <a:ext cx="1135380" cy="1135380"/>
          </a:xfrm>
          <a:custGeom>
            <a:avLst/>
            <a:gdLst/>
            <a:ahLst/>
            <a:cxnLst/>
            <a:rect l="l" t="t" r="r" b="b"/>
            <a:pathLst>
              <a:path w="1135380" h="1135380">
                <a:moveTo>
                  <a:pt x="675676" y="34006"/>
                </a:moveTo>
                <a:lnTo>
                  <a:pt x="459147" y="34006"/>
                </a:lnTo>
                <a:lnTo>
                  <a:pt x="482815" y="33286"/>
                </a:lnTo>
                <a:lnTo>
                  <a:pt x="505547" y="26657"/>
                </a:lnTo>
                <a:lnTo>
                  <a:pt x="526186" y="14304"/>
                </a:lnTo>
                <a:lnTo>
                  <a:pt x="545868" y="3576"/>
                </a:lnTo>
                <a:lnTo>
                  <a:pt x="567411" y="0"/>
                </a:lnTo>
                <a:lnTo>
                  <a:pt x="588955" y="3576"/>
                </a:lnTo>
                <a:lnTo>
                  <a:pt x="608638" y="14305"/>
                </a:lnTo>
                <a:lnTo>
                  <a:pt x="629277" y="26657"/>
                </a:lnTo>
                <a:lnTo>
                  <a:pt x="652009" y="33286"/>
                </a:lnTo>
                <a:lnTo>
                  <a:pt x="675676" y="34006"/>
                </a:lnTo>
                <a:close/>
              </a:path>
              <a:path w="1135380" h="1135380">
                <a:moveTo>
                  <a:pt x="754768" y="34006"/>
                </a:moveTo>
                <a:lnTo>
                  <a:pt x="459147" y="34006"/>
                </a:lnTo>
                <a:lnTo>
                  <a:pt x="675676" y="34006"/>
                </a:lnTo>
                <a:lnTo>
                  <a:pt x="699122" y="28636"/>
                </a:lnTo>
                <a:lnTo>
                  <a:pt x="721157" y="24514"/>
                </a:lnTo>
                <a:lnTo>
                  <a:pt x="742751" y="27771"/>
                </a:lnTo>
                <a:lnTo>
                  <a:pt x="754768" y="34006"/>
                </a:lnTo>
                <a:close/>
              </a:path>
              <a:path w="1135380" h="1135380">
                <a:moveTo>
                  <a:pt x="413667" y="1110308"/>
                </a:moveTo>
                <a:lnTo>
                  <a:pt x="392072" y="1107052"/>
                </a:lnTo>
                <a:lnTo>
                  <a:pt x="372688" y="1096994"/>
                </a:lnTo>
                <a:lnTo>
                  <a:pt x="357284" y="1080708"/>
                </a:lnTo>
                <a:lnTo>
                  <a:pt x="341472" y="1062582"/>
                </a:lnTo>
                <a:lnTo>
                  <a:pt x="321901" y="1049254"/>
                </a:lnTo>
                <a:lnTo>
                  <a:pt x="299615" y="1041254"/>
                </a:lnTo>
                <a:lnTo>
                  <a:pt x="275656" y="1039116"/>
                </a:lnTo>
                <a:lnTo>
                  <a:pt x="253427" y="1036227"/>
                </a:lnTo>
                <a:lnTo>
                  <a:pt x="233895" y="1026457"/>
                </a:lnTo>
                <a:lnTo>
                  <a:pt x="218568" y="1010901"/>
                </a:lnTo>
                <a:lnTo>
                  <a:pt x="208951" y="990652"/>
                </a:lnTo>
                <a:lnTo>
                  <a:pt x="199514" y="968528"/>
                </a:lnTo>
                <a:lnTo>
                  <a:pt x="185019" y="949804"/>
                </a:lnTo>
                <a:lnTo>
                  <a:pt x="166295" y="935309"/>
                </a:lnTo>
                <a:lnTo>
                  <a:pt x="144170" y="925872"/>
                </a:lnTo>
                <a:lnTo>
                  <a:pt x="123922" y="916255"/>
                </a:lnTo>
                <a:lnTo>
                  <a:pt x="108365" y="900928"/>
                </a:lnTo>
                <a:lnTo>
                  <a:pt x="98596" y="881396"/>
                </a:lnTo>
                <a:lnTo>
                  <a:pt x="95706" y="859167"/>
                </a:lnTo>
                <a:lnTo>
                  <a:pt x="93569" y="835208"/>
                </a:lnTo>
                <a:lnTo>
                  <a:pt x="85569" y="812922"/>
                </a:lnTo>
                <a:lnTo>
                  <a:pt x="72241" y="793350"/>
                </a:lnTo>
                <a:lnTo>
                  <a:pt x="54115" y="777538"/>
                </a:lnTo>
                <a:lnTo>
                  <a:pt x="37829" y="762135"/>
                </a:lnTo>
                <a:lnTo>
                  <a:pt x="27770" y="742751"/>
                </a:lnTo>
                <a:lnTo>
                  <a:pt x="24514" y="721157"/>
                </a:lnTo>
                <a:lnTo>
                  <a:pt x="28636" y="699122"/>
                </a:lnTo>
                <a:lnTo>
                  <a:pt x="34006" y="675676"/>
                </a:lnTo>
                <a:lnTo>
                  <a:pt x="33286" y="652008"/>
                </a:lnTo>
                <a:lnTo>
                  <a:pt x="26657" y="629277"/>
                </a:lnTo>
                <a:lnTo>
                  <a:pt x="14305" y="608637"/>
                </a:lnTo>
                <a:lnTo>
                  <a:pt x="3576" y="588955"/>
                </a:lnTo>
                <a:lnTo>
                  <a:pt x="0" y="567412"/>
                </a:lnTo>
                <a:lnTo>
                  <a:pt x="3576" y="545868"/>
                </a:lnTo>
                <a:lnTo>
                  <a:pt x="14305" y="526186"/>
                </a:lnTo>
                <a:lnTo>
                  <a:pt x="26657" y="505546"/>
                </a:lnTo>
                <a:lnTo>
                  <a:pt x="33286" y="482815"/>
                </a:lnTo>
                <a:lnTo>
                  <a:pt x="34006" y="459147"/>
                </a:lnTo>
                <a:lnTo>
                  <a:pt x="28636" y="435701"/>
                </a:lnTo>
                <a:lnTo>
                  <a:pt x="24514" y="413667"/>
                </a:lnTo>
                <a:lnTo>
                  <a:pt x="27770" y="392072"/>
                </a:lnTo>
                <a:lnTo>
                  <a:pt x="37829" y="372688"/>
                </a:lnTo>
                <a:lnTo>
                  <a:pt x="54115" y="357284"/>
                </a:lnTo>
                <a:lnTo>
                  <a:pt x="72241" y="341473"/>
                </a:lnTo>
                <a:lnTo>
                  <a:pt x="85569" y="321901"/>
                </a:lnTo>
                <a:lnTo>
                  <a:pt x="93569" y="299615"/>
                </a:lnTo>
                <a:lnTo>
                  <a:pt x="95707" y="275656"/>
                </a:lnTo>
                <a:lnTo>
                  <a:pt x="98596" y="253427"/>
                </a:lnTo>
                <a:lnTo>
                  <a:pt x="108366" y="233895"/>
                </a:lnTo>
                <a:lnTo>
                  <a:pt x="123922" y="218568"/>
                </a:lnTo>
                <a:lnTo>
                  <a:pt x="144170" y="208951"/>
                </a:lnTo>
                <a:lnTo>
                  <a:pt x="166295" y="199514"/>
                </a:lnTo>
                <a:lnTo>
                  <a:pt x="185019" y="185019"/>
                </a:lnTo>
                <a:lnTo>
                  <a:pt x="199514" y="166295"/>
                </a:lnTo>
                <a:lnTo>
                  <a:pt x="208951" y="144170"/>
                </a:lnTo>
                <a:lnTo>
                  <a:pt x="218568" y="123922"/>
                </a:lnTo>
                <a:lnTo>
                  <a:pt x="233895" y="108366"/>
                </a:lnTo>
                <a:lnTo>
                  <a:pt x="253427" y="98596"/>
                </a:lnTo>
                <a:lnTo>
                  <a:pt x="275656" y="95707"/>
                </a:lnTo>
                <a:lnTo>
                  <a:pt x="299615" y="93569"/>
                </a:lnTo>
                <a:lnTo>
                  <a:pt x="321901" y="85570"/>
                </a:lnTo>
                <a:lnTo>
                  <a:pt x="341473" y="72241"/>
                </a:lnTo>
                <a:lnTo>
                  <a:pt x="357285" y="54115"/>
                </a:lnTo>
                <a:lnTo>
                  <a:pt x="372688" y="37829"/>
                </a:lnTo>
                <a:lnTo>
                  <a:pt x="392073" y="27770"/>
                </a:lnTo>
                <a:lnTo>
                  <a:pt x="413667" y="24514"/>
                </a:lnTo>
                <a:lnTo>
                  <a:pt x="435701" y="28636"/>
                </a:lnTo>
                <a:lnTo>
                  <a:pt x="459147" y="34006"/>
                </a:lnTo>
                <a:lnTo>
                  <a:pt x="754768" y="34006"/>
                </a:lnTo>
                <a:lnTo>
                  <a:pt x="762135" y="37829"/>
                </a:lnTo>
                <a:lnTo>
                  <a:pt x="777539" y="54115"/>
                </a:lnTo>
                <a:lnTo>
                  <a:pt x="793351" y="72241"/>
                </a:lnTo>
                <a:lnTo>
                  <a:pt x="812922" y="85570"/>
                </a:lnTo>
                <a:lnTo>
                  <a:pt x="835208" y="93569"/>
                </a:lnTo>
                <a:lnTo>
                  <a:pt x="859167" y="95707"/>
                </a:lnTo>
                <a:lnTo>
                  <a:pt x="881396" y="98596"/>
                </a:lnTo>
                <a:lnTo>
                  <a:pt x="900928" y="108366"/>
                </a:lnTo>
                <a:lnTo>
                  <a:pt x="916255" y="123922"/>
                </a:lnTo>
                <a:lnTo>
                  <a:pt x="925872" y="144170"/>
                </a:lnTo>
                <a:lnTo>
                  <a:pt x="935309" y="166295"/>
                </a:lnTo>
                <a:lnTo>
                  <a:pt x="949804" y="185019"/>
                </a:lnTo>
                <a:lnTo>
                  <a:pt x="968527" y="199514"/>
                </a:lnTo>
                <a:lnTo>
                  <a:pt x="990652" y="208951"/>
                </a:lnTo>
                <a:lnTo>
                  <a:pt x="1010901" y="218568"/>
                </a:lnTo>
                <a:lnTo>
                  <a:pt x="1026457" y="233895"/>
                </a:lnTo>
                <a:lnTo>
                  <a:pt x="1036227" y="253427"/>
                </a:lnTo>
                <a:lnTo>
                  <a:pt x="1039116" y="275656"/>
                </a:lnTo>
                <a:lnTo>
                  <a:pt x="1041254" y="299615"/>
                </a:lnTo>
                <a:lnTo>
                  <a:pt x="1049254" y="321901"/>
                </a:lnTo>
                <a:lnTo>
                  <a:pt x="1062582" y="341473"/>
                </a:lnTo>
                <a:lnTo>
                  <a:pt x="1080708" y="357285"/>
                </a:lnTo>
                <a:lnTo>
                  <a:pt x="1096994" y="372688"/>
                </a:lnTo>
                <a:lnTo>
                  <a:pt x="1107052" y="392072"/>
                </a:lnTo>
                <a:lnTo>
                  <a:pt x="1110308" y="413667"/>
                </a:lnTo>
                <a:lnTo>
                  <a:pt x="1106187" y="435701"/>
                </a:lnTo>
                <a:lnTo>
                  <a:pt x="1100816" y="459147"/>
                </a:lnTo>
                <a:lnTo>
                  <a:pt x="1101537" y="482815"/>
                </a:lnTo>
                <a:lnTo>
                  <a:pt x="1108165" y="505547"/>
                </a:lnTo>
                <a:lnTo>
                  <a:pt x="1120518" y="526186"/>
                </a:lnTo>
                <a:lnTo>
                  <a:pt x="1131247" y="545868"/>
                </a:lnTo>
                <a:lnTo>
                  <a:pt x="1134823" y="567412"/>
                </a:lnTo>
                <a:lnTo>
                  <a:pt x="1131247" y="588955"/>
                </a:lnTo>
                <a:lnTo>
                  <a:pt x="1120518" y="608637"/>
                </a:lnTo>
                <a:lnTo>
                  <a:pt x="1108166" y="629277"/>
                </a:lnTo>
                <a:lnTo>
                  <a:pt x="1101537" y="652009"/>
                </a:lnTo>
                <a:lnTo>
                  <a:pt x="1100816" y="675676"/>
                </a:lnTo>
                <a:lnTo>
                  <a:pt x="1106187" y="699122"/>
                </a:lnTo>
                <a:lnTo>
                  <a:pt x="1110308" y="721157"/>
                </a:lnTo>
                <a:lnTo>
                  <a:pt x="1107052" y="742751"/>
                </a:lnTo>
                <a:lnTo>
                  <a:pt x="1096994" y="762135"/>
                </a:lnTo>
                <a:lnTo>
                  <a:pt x="1080708" y="777539"/>
                </a:lnTo>
                <a:lnTo>
                  <a:pt x="1062582" y="793351"/>
                </a:lnTo>
                <a:lnTo>
                  <a:pt x="1049253" y="812922"/>
                </a:lnTo>
                <a:lnTo>
                  <a:pt x="1041254" y="835208"/>
                </a:lnTo>
                <a:lnTo>
                  <a:pt x="1039116" y="859167"/>
                </a:lnTo>
                <a:lnTo>
                  <a:pt x="1036227" y="881396"/>
                </a:lnTo>
                <a:lnTo>
                  <a:pt x="1026457" y="900928"/>
                </a:lnTo>
                <a:lnTo>
                  <a:pt x="1010901" y="916255"/>
                </a:lnTo>
                <a:lnTo>
                  <a:pt x="990652" y="925872"/>
                </a:lnTo>
                <a:lnTo>
                  <a:pt x="968527" y="935309"/>
                </a:lnTo>
                <a:lnTo>
                  <a:pt x="949804" y="949804"/>
                </a:lnTo>
                <a:lnTo>
                  <a:pt x="935309" y="968528"/>
                </a:lnTo>
                <a:lnTo>
                  <a:pt x="925872" y="990652"/>
                </a:lnTo>
                <a:lnTo>
                  <a:pt x="916255" y="1010901"/>
                </a:lnTo>
                <a:lnTo>
                  <a:pt x="900928" y="1026457"/>
                </a:lnTo>
                <a:lnTo>
                  <a:pt x="881397" y="1036227"/>
                </a:lnTo>
                <a:lnTo>
                  <a:pt x="859167" y="1039116"/>
                </a:lnTo>
                <a:lnTo>
                  <a:pt x="835209" y="1041254"/>
                </a:lnTo>
                <a:lnTo>
                  <a:pt x="812922" y="1049254"/>
                </a:lnTo>
                <a:lnTo>
                  <a:pt x="793350" y="1062582"/>
                </a:lnTo>
                <a:lnTo>
                  <a:pt x="777538" y="1080708"/>
                </a:lnTo>
                <a:lnTo>
                  <a:pt x="762135" y="1096994"/>
                </a:lnTo>
                <a:lnTo>
                  <a:pt x="754768" y="1100817"/>
                </a:lnTo>
                <a:lnTo>
                  <a:pt x="459147" y="1100817"/>
                </a:lnTo>
                <a:lnTo>
                  <a:pt x="435701" y="1106187"/>
                </a:lnTo>
                <a:lnTo>
                  <a:pt x="413667" y="1110308"/>
                </a:lnTo>
                <a:close/>
              </a:path>
              <a:path w="1135380" h="1135380">
                <a:moveTo>
                  <a:pt x="754768" y="34006"/>
                </a:moveTo>
                <a:lnTo>
                  <a:pt x="459147" y="34006"/>
                </a:lnTo>
                <a:lnTo>
                  <a:pt x="754768" y="34006"/>
                </a:lnTo>
                <a:close/>
              </a:path>
              <a:path w="1135380" h="1135380">
                <a:moveTo>
                  <a:pt x="721156" y="1110308"/>
                </a:moveTo>
                <a:lnTo>
                  <a:pt x="699122" y="1106187"/>
                </a:lnTo>
                <a:lnTo>
                  <a:pt x="675676" y="1100817"/>
                </a:lnTo>
                <a:lnTo>
                  <a:pt x="754768" y="1100817"/>
                </a:lnTo>
                <a:lnTo>
                  <a:pt x="742751" y="1107052"/>
                </a:lnTo>
                <a:lnTo>
                  <a:pt x="721156" y="1110308"/>
                </a:lnTo>
                <a:close/>
              </a:path>
              <a:path w="1135380" h="1135380">
                <a:moveTo>
                  <a:pt x="567412" y="1134824"/>
                </a:moveTo>
                <a:lnTo>
                  <a:pt x="545868" y="1131247"/>
                </a:lnTo>
                <a:lnTo>
                  <a:pt x="526185" y="1120518"/>
                </a:lnTo>
                <a:lnTo>
                  <a:pt x="505546" y="1108165"/>
                </a:lnTo>
                <a:lnTo>
                  <a:pt x="482814" y="1101537"/>
                </a:lnTo>
                <a:lnTo>
                  <a:pt x="459147" y="1100817"/>
                </a:lnTo>
                <a:lnTo>
                  <a:pt x="675676" y="1100817"/>
                </a:lnTo>
                <a:lnTo>
                  <a:pt x="652008" y="1101537"/>
                </a:lnTo>
                <a:lnTo>
                  <a:pt x="629276" y="1108166"/>
                </a:lnTo>
                <a:lnTo>
                  <a:pt x="608637" y="1120518"/>
                </a:lnTo>
                <a:lnTo>
                  <a:pt x="588955" y="1131247"/>
                </a:lnTo>
                <a:lnTo>
                  <a:pt x="567412" y="1134824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367957" y="1704483"/>
            <a:ext cx="492759" cy="11474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35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7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14" y="7563353"/>
            <a:ext cx="2685190" cy="27342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6789" y="0"/>
            <a:ext cx="6351210" cy="56895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1"/>
            <a:ext cx="17569815" cy="10287635"/>
          </a:xfrm>
          <a:custGeom>
            <a:avLst/>
            <a:gdLst/>
            <a:ahLst/>
            <a:cxnLst/>
            <a:rect l="l" t="t" r="r" b="b"/>
            <a:pathLst>
              <a:path w="17569815" h="10287635">
                <a:moveTo>
                  <a:pt x="5471731" y="0"/>
                </a:moveTo>
                <a:lnTo>
                  <a:pt x="5437162" y="0"/>
                </a:lnTo>
                <a:lnTo>
                  <a:pt x="521792" y="7874648"/>
                </a:lnTo>
                <a:lnTo>
                  <a:pt x="521792" y="7728293"/>
                </a:lnTo>
                <a:lnTo>
                  <a:pt x="5345811" y="0"/>
                </a:lnTo>
                <a:lnTo>
                  <a:pt x="5311241" y="0"/>
                </a:lnTo>
                <a:lnTo>
                  <a:pt x="521792" y="7672908"/>
                </a:lnTo>
                <a:lnTo>
                  <a:pt x="521792" y="7542377"/>
                </a:lnTo>
                <a:lnTo>
                  <a:pt x="5229758" y="0"/>
                </a:lnTo>
                <a:lnTo>
                  <a:pt x="5195201" y="0"/>
                </a:lnTo>
                <a:lnTo>
                  <a:pt x="521792" y="7487005"/>
                </a:lnTo>
                <a:lnTo>
                  <a:pt x="521792" y="0"/>
                </a:lnTo>
                <a:lnTo>
                  <a:pt x="0" y="0"/>
                </a:lnTo>
                <a:lnTo>
                  <a:pt x="0" y="8322932"/>
                </a:lnTo>
                <a:lnTo>
                  <a:pt x="0" y="8378304"/>
                </a:lnTo>
                <a:lnTo>
                  <a:pt x="0" y="10287254"/>
                </a:lnTo>
                <a:lnTo>
                  <a:pt x="521792" y="10287254"/>
                </a:lnTo>
                <a:lnTo>
                  <a:pt x="521792" y="10123754"/>
                </a:lnTo>
                <a:lnTo>
                  <a:pt x="783323" y="10287000"/>
                </a:lnTo>
                <a:lnTo>
                  <a:pt x="838708" y="10287000"/>
                </a:lnTo>
                <a:lnTo>
                  <a:pt x="521792" y="10089185"/>
                </a:lnTo>
                <a:lnTo>
                  <a:pt x="521792" y="9908946"/>
                </a:lnTo>
                <a:lnTo>
                  <a:pt x="1127455" y="10287000"/>
                </a:lnTo>
                <a:lnTo>
                  <a:pt x="1182839" y="10287000"/>
                </a:lnTo>
                <a:lnTo>
                  <a:pt x="521792" y="9874377"/>
                </a:lnTo>
                <a:lnTo>
                  <a:pt x="521792" y="9674390"/>
                </a:lnTo>
                <a:lnTo>
                  <a:pt x="1503235" y="10287000"/>
                </a:lnTo>
                <a:lnTo>
                  <a:pt x="1558607" y="10287000"/>
                </a:lnTo>
                <a:lnTo>
                  <a:pt x="521792" y="9639821"/>
                </a:lnTo>
                <a:lnTo>
                  <a:pt x="521792" y="7930020"/>
                </a:lnTo>
                <a:lnTo>
                  <a:pt x="5471731" y="0"/>
                </a:lnTo>
                <a:close/>
              </a:path>
              <a:path w="17569815" h="10287635">
                <a:moveTo>
                  <a:pt x="17569523" y="4889805"/>
                </a:moveTo>
                <a:lnTo>
                  <a:pt x="17569320" y="4888928"/>
                </a:lnTo>
                <a:lnTo>
                  <a:pt x="17520108" y="4858220"/>
                </a:lnTo>
                <a:lnTo>
                  <a:pt x="9737026" y="0"/>
                </a:lnTo>
                <a:lnTo>
                  <a:pt x="9681654" y="0"/>
                </a:lnTo>
                <a:lnTo>
                  <a:pt x="17529455" y="4898618"/>
                </a:lnTo>
                <a:lnTo>
                  <a:pt x="17439615" y="5042547"/>
                </a:lnTo>
                <a:lnTo>
                  <a:pt x="9361259" y="0"/>
                </a:lnTo>
                <a:lnTo>
                  <a:pt x="9305874" y="0"/>
                </a:lnTo>
                <a:lnTo>
                  <a:pt x="17424083" y="5067414"/>
                </a:lnTo>
                <a:lnTo>
                  <a:pt x="17343120" y="5197119"/>
                </a:lnTo>
                <a:lnTo>
                  <a:pt x="9017127" y="0"/>
                </a:lnTo>
                <a:lnTo>
                  <a:pt x="8961755" y="0"/>
                </a:lnTo>
                <a:lnTo>
                  <a:pt x="17327601" y="5221998"/>
                </a:lnTo>
                <a:lnTo>
                  <a:pt x="14166012" y="10287000"/>
                </a:lnTo>
                <a:lnTo>
                  <a:pt x="14200581" y="10287000"/>
                </a:lnTo>
                <a:lnTo>
                  <a:pt x="17352468" y="5237531"/>
                </a:lnTo>
                <a:lnTo>
                  <a:pt x="17411103" y="5274119"/>
                </a:lnTo>
                <a:lnTo>
                  <a:pt x="14282052" y="10287000"/>
                </a:lnTo>
                <a:lnTo>
                  <a:pt x="14316621" y="10287000"/>
                </a:lnTo>
                <a:lnTo>
                  <a:pt x="17435983" y="5289639"/>
                </a:lnTo>
                <a:lnTo>
                  <a:pt x="17501731" y="5330672"/>
                </a:lnTo>
                <a:lnTo>
                  <a:pt x="14407972" y="10287000"/>
                </a:lnTo>
                <a:lnTo>
                  <a:pt x="14442542" y="10287000"/>
                </a:lnTo>
                <a:lnTo>
                  <a:pt x="17542129" y="5321325"/>
                </a:lnTo>
                <a:lnTo>
                  <a:pt x="17492383" y="5290274"/>
                </a:lnTo>
                <a:lnTo>
                  <a:pt x="17451502" y="5264772"/>
                </a:lnTo>
                <a:lnTo>
                  <a:pt x="17547997" y="5110188"/>
                </a:lnTo>
                <a:lnTo>
                  <a:pt x="17507598" y="5084978"/>
                </a:lnTo>
                <a:lnTo>
                  <a:pt x="17507598" y="5119535"/>
                </a:lnTo>
                <a:lnTo>
                  <a:pt x="17426636" y="5249240"/>
                </a:lnTo>
                <a:lnTo>
                  <a:pt x="17368000" y="5212651"/>
                </a:lnTo>
                <a:lnTo>
                  <a:pt x="17448962" y="5082946"/>
                </a:lnTo>
                <a:lnTo>
                  <a:pt x="17507598" y="5119535"/>
                </a:lnTo>
                <a:lnTo>
                  <a:pt x="17507598" y="5084978"/>
                </a:lnTo>
                <a:lnTo>
                  <a:pt x="17498251" y="5079136"/>
                </a:lnTo>
                <a:lnTo>
                  <a:pt x="17464494" y="5058067"/>
                </a:lnTo>
                <a:lnTo>
                  <a:pt x="17569523" y="4889805"/>
                </a:lnTo>
                <a:close/>
              </a:path>
            </a:pathLst>
          </a:custGeom>
          <a:solidFill>
            <a:srgbClr val="A67D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57167" y="961769"/>
            <a:ext cx="13050519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35">
                <a:solidFill>
                  <a:srgbClr val="4E2926"/>
                </a:solidFill>
                <a:latin typeface="Times New Roman"/>
                <a:cs typeface="Times New Roman"/>
              </a:rPr>
              <a:t>REVELAÇÃO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29">
                <a:solidFill>
                  <a:srgbClr val="4E2926"/>
                </a:solidFill>
                <a:latin typeface="Times New Roman"/>
                <a:cs typeface="Times New Roman"/>
              </a:rPr>
              <a:t>DIVINA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45">
                <a:solidFill>
                  <a:srgbClr val="4E2926"/>
                </a:solidFill>
                <a:latin typeface="Times New Roman"/>
                <a:cs typeface="Times New Roman"/>
              </a:rPr>
              <a:t>NA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65">
                <a:solidFill>
                  <a:srgbClr val="4E2926"/>
                </a:solidFill>
                <a:latin typeface="Times New Roman"/>
                <a:cs typeface="Times New Roman"/>
              </a:rPr>
              <a:t>ATRAVÉS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DA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75377" y="7977060"/>
            <a:ext cx="4201160" cy="57150"/>
          </a:xfrm>
          <a:custGeom>
            <a:avLst/>
            <a:gdLst/>
            <a:ahLst/>
            <a:cxnLst/>
            <a:rect l="l" t="t" r="r" b="b"/>
            <a:pathLst>
              <a:path w="4201159" h="57150">
                <a:moveTo>
                  <a:pt x="4200766" y="0"/>
                </a:moveTo>
                <a:lnTo>
                  <a:pt x="1641817" y="0"/>
                </a:lnTo>
                <a:lnTo>
                  <a:pt x="0" y="0"/>
                </a:lnTo>
                <a:lnTo>
                  <a:pt x="0" y="57150"/>
                </a:lnTo>
                <a:lnTo>
                  <a:pt x="1641817" y="57150"/>
                </a:lnTo>
                <a:lnTo>
                  <a:pt x="4200766" y="57150"/>
                </a:lnTo>
                <a:lnTo>
                  <a:pt x="4200766" y="0"/>
                </a:lnTo>
                <a:close/>
              </a:path>
            </a:pathLst>
          </a:custGeom>
          <a:solidFill>
            <a:srgbClr val="4E29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99043" y="2423598"/>
            <a:ext cx="12919710" cy="63169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45970">
              <a:lnSpc>
                <a:spcPct val="100000"/>
              </a:lnSpc>
              <a:spcBef>
                <a:spcPts val="135"/>
              </a:spcBef>
            </a:pPr>
            <a:r>
              <a:rPr dirty="0" sz="4500" spc="-280" b="1">
                <a:solidFill>
                  <a:srgbClr val="4E2926"/>
                </a:solidFill>
                <a:latin typeface="Cambria"/>
                <a:cs typeface="Cambria"/>
              </a:rPr>
              <a:t>1.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455" b="1">
                <a:solidFill>
                  <a:srgbClr val="4E2926"/>
                </a:solidFill>
                <a:latin typeface="Cambria"/>
                <a:cs typeface="Cambria"/>
              </a:rPr>
              <a:t>Deus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155" b="1">
                <a:solidFill>
                  <a:srgbClr val="4E2926"/>
                </a:solidFill>
                <a:latin typeface="Cambria"/>
                <a:cs typeface="Cambria"/>
              </a:rPr>
              <a:t>se</a:t>
            </a:r>
            <a:r>
              <a:rPr dirty="0" sz="4500" spc="215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254" b="1">
                <a:solidFill>
                  <a:srgbClr val="4E2926"/>
                </a:solidFill>
                <a:latin typeface="Cambria"/>
                <a:cs typeface="Cambria"/>
              </a:rPr>
              <a:t>revela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80" b="1">
                <a:solidFill>
                  <a:srgbClr val="4E2926"/>
                </a:solidFill>
                <a:latin typeface="Cambria"/>
                <a:cs typeface="Cambria"/>
              </a:rPr>
              <a:t>agindo</a:t>
            </a:r>
            <a:r>
              <a:rPr dirty="0" sz="4500" spc="215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260" b="1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70" b="1">
                <a:solidFill>
                  <a:srgbClr val="4E2926"/>
                </a:solidFill>
                <a:latin typeface="Cambria"/>
                <a:cs typeface="Cambria"/>
              </a:rPr>
              <a:t>falando</a:t>
            </a:r>
            <a:endParaRPr sz="4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300">
              <a:latin typeface="Cambria"/>
              <a:cs typeface="Cambria"/>
            </a:endParaRPr>
          </a:p>
          <a:p>
            <a:pPr algn="just" marL="12700" marR="5080">
              <a:lnSpc>
                <a:spcPts val="5250"/>
              </a:lnSpc>
            </a:pPr>
            <a:r>
              <a:rPr dirty="0" sz="4800" spc="18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800" spc="-2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22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800" spc="-26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800" spc="15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4800" spc="-26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800" spc="-114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4800" spc="13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800" spc="-100">
                <a:solidFill>
                  <a:srgbClr val="4E2926"/>
                </a:solidFill>
                <a:latin typeface="Cambria"/>
                <a:cs typeface="Cambria"/>
              </a:rPr>
              <a:t>ç</a:t>
            </a:r>
            <a:r>
              <a:rPr dirty="0" sz="4800" spc="135">
                <a:solidFill>
                  <a:srgbClr val="4E2926"/>
                </a:solidFill>
                <a:latin typeface="Cambria"/>
                <a:cs typeface="Cambria"/>
              </a:rPr>
              <a:t>ã</a:t>
            </a:r>
            <a:r>
              <a:rPr dirty="0" sz="4800" spc="-1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800" spc="-2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225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4800" spc="-155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800" spc="15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4800" spc="-155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800" spc="-40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4800" spc="37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800" spc="-2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484">
                <a:solidFill>
                  <a:srgbClr val="4E2926"/>
                </a:solidFill>
                <a:latin typeface="Cambria"/>
                <a:cs typeface="Cambria"/>
              </a:rPr>
              <a:t>(</a:t>
            </a:r>
            <a:r>
              <a:rPr dirty="0" sz="4800" spc="-40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4800" spc="13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800" spc="-55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4800" spc="-55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4800" spc="-1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800" spc="-26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800" spc="-105">
                <a:solidFill>
                  <a:srgbClr val="4E2926"/>
                </a:solidFill>
                <a:latin typeface="Cambria"/>
                <a:cs typeface="Cambria"/>
              </a:rPr>
              <a:t>z</a:t>
            </a:r>
            <a:r>
              <a:rPr dirty="0" sz="4800" spc="13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800" spc="-245">
                <a:solidFill>
                  <a:srgbClr val="4E2926"/>
                </a:solidFill>
                <a:latin typeface="Cambria"/>
                <a:cs typeface="Cambria"/>
              </a:rPr>
              <a:t>)</a:t>
            </a:r>
            <a:r>
              <a:rPr dirty="0" sz="4800" spc="-2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20">
                <a:solidFill>
                  <a:srgbClr val="4E2926"/>
                </a:solidFill>
                <a:latin typeface="Cambria"/>
                <a:cs typeface="Cambria"/>
              </a:rPr>
              <a:t>é</a:t>
            </a:r>
            <a:r>
              <a:rPr dirty="0" sz="4800" spc="-2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13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800" spc="-225">
                <a:solidFill>
                  <a:srgbClr val="4E2926"/>
                </a:solidFill>
                <a:latin typeface="Cambria"/>
                <a:cs typeface="Cambria"/>
              </a:rPr>
              <a:t>q</a:t>
            </a:r>
            <a:r>
              <a:rPr dirty="0" sz="4800" spc="-55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4800" spc="-155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800" spc="-114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4800" spc="-15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800" spc="-2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225">
                <a:solidFill>
                  <a:srgbClr val="4E2926"/>
                </a:solidFill>
                <a:latin typeface="Cambria"/>
                <a:cs typeface="Cambria"/>
              </a:rPr>
              <a:t>q</a:t>
            </a:r>
            <a:r>
              <a:rPr dirty="0" sz="4800" spc="-55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4800" spc="-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800" spc="-2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13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800" spc="-185">
                <a:solidFill>
                  <a:srgbClr val="4E2926"/>
                </a:solidFill>
                <a:latin typeface="Cambria"/>
                <a:cs typeface="Cambria"/>
              </a:rPr>
              <a:t>p</a:t>
            </a:r>
            <a:r>
              <a:rPr dirty="0" sz="4800" spc="-1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800" spc="-254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800" spc="-55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4800" spc="15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4800" spc="-15">
                <a:solidFill>
                  <a:srgbClr val="4E2926"/>
                </a:solidFill>
                <a:latin typeface="Cambria"/>
                <a:cs typeface="Cambria"/>
              </a:rPr>
              <a:t>e  </a:t>
            </a:r>
            <a:r>
              <a:rPr dirty="0" sz="4800" spc="37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800" spc="-4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105">
                <a:solidFill>
                  <a:srgbClr val="4E2926"/>
                </a:solidFill>
                <a:latin typeface="Cambria"/>
                <a:cs typeface="Cambria"/>
              </a:rPr>
              <a:t>Deus,</a:t>
            </a:r>
            <a:r>
              <a:rPr dirty="0" sz="4800" spc="-3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165">
                <a:solidFill>
                  <a:srgbClr val="4E2926"/>
                </a:solidFill>
                <a:latin typeface="Cambria"/>
                <a:cs typeface="Cambria"/>
              </a:rPr>
              <a:t>na</a:t>
            </a:r>
            <a:r>
              <a:rPr dirty="0" sz="4800" spc="-3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60">
                <a:solidFill>
                  <a:srgbClr val="4E2926"/>
                </a:solidFill>
                <a:latin typeface="Cambria"/>
                <a:cs typeface="Cambria"/>
              </a:rPr>
              <a:t>sua</a:t>
            </a:r>
            <a:r>
              <a:rPr dirty="0" sz="4800" spc="-3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105">
                <a:solidFill>
                  <a:srgbClr val="4E2926"/>
                </a:solidFill>
                <a:latin typeface="Cambria"/>
                <a:cs typeface="Cambria"/>
              </a:rPr>
              <a:t>bondade</a:t>
            </a:r>
            <a:r>
              <a:rPr dirty="0" sz="4800" spc="-3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800" spc="-3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75">
                <a:solidFill>
                  <a:srgbClr val="4E2926"/>
                </a:solidFill>
                <a:latin typeface="Cambria"/>
                <a:cs typeface="Cambria"/>
              </a:rPr>
              <a:t>sabedoria,</a:t>
            </a:r>
            <a:r>
              <a:rPr dirty="0" sz="4800" spc="-4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u="heavy" sz="4800" spc="-9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revelar-se</a:t>
            </a:r>
            <a:r>
              <a:rPr dirty="0" u="heavy" sz="4800" spc="-3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37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800" spc="-3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-1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Si </a:t>
            </a:r>
            <a:r>
              <a:rPr dirty="0" sz="4800" spc="-104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u="heavy" sz="4800" spc="-114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mesmo</a:t>
            </a:r>
            <a:r>
              <a:rPr dirty="0" u="heavy" sz="4800" spc="-4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-2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800" spc="-3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6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dar</a:t>
            </a:r>
            <a:r>
              <a:rPr dirty="0" u="heavy" sz="4800" spc="-3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37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800" spc="-3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-10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conhecer</a:t>
            </a:r>
            <a:r>
              <a:rPr dirty="0" u="heavy" sz="4800" spc="-3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-1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o</a:t>
            </a:r>
            <a:r>
              <a:rPr dirty="0" u="heavy" sz="4800" spc="-3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-11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mistério</a:t>
            </a:r>
            <a:r>
              <a:rPr dirty="0" u="heavy" sz="4800" spc="-4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10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da</a:t>
            </a:r>
            <a:r>
              <a:rPr dirty="0" u="heavy" sz="4800" spc="-3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6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sua</a:t>
            </a:r>
            <a:r>
              <a:rPr dirty="0" u="heavy" sz="4800" spc="-3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-5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vontade </a:t>
            </a:r>
            <a:r>
              <a:rPr dirty="0" sz="4800" spc="-104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170">
                <a:solidFill>
                  <a:srgbClr val="4E2926"/>
                </a:solidFill>
                <a:latin typeface="Cambria"/>
                <a:cs typeface="Cambria"/>
              </a:rPr>
              <a:t>(Ef.</a:t>
            </a:r>
            <a:r>
              <a:rPr dirty="0" sz="4800" spc="-16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290">
                <a:solidFill>
                  <a:srgbClr val="4E2926"/>
                </a:solidFill>
                <a:latin typeface="Cambria"/>
                <a:cs typeface="Cambria"/>
              </a:rPr>
              <a:t>1,9),</a:t>
            </a:r>
            <a:r>
              <a:rPr dirty="0" sz="4800" spc="-28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100">
                <a:solidFill>
                  <a:srgbClr val="4E2926"/>
                </a:solidFill>
                <a:latin typeface="Cambria"/>
                <a:cs typeface="Cambria"/>
              </a:rPr>
              <a:t>segundo</a:t>
            </a:r>
            <a:r>
              <a:rPr dirty="0" sz="4800" spc="-9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15">
                <a:solidFill>
                  <a:srgbClr val="4E2926"/>
                </a:solidFill>
                <a:latin typeface="Cambria"/>
                <a:cs typeface="Cambria"/>
              </a:rPr>
              <a:t>o </a:t>
            </a:r>
            <a:r>
              <a:rPr dirty="0" sz="4800" spc="-5">
                <a:solidFill>
                  <a:srgbClr val="4E2926"/>
                </a:solidFill>
                <a:latin typeface="Cambria"/>
                <a:cs typeface="Cambria"/>
              </a:rPr>
              <a:t>qual </a:t>
            </a:r>
            <a:r>
              <a:rPr dirty="0" sz="4800" spc="-80">
                <a:solidFill>
                  <a:srgbClr val="4E2926"/>
                </a:solidFill>
                <a:latin typeface="Cambria"/>
                <a:cs typeface="Cambria"/>
              </a:rPr>
              <a:t>os </a:t>
            </a:r>
            <a:r>
              <a:rPr dirty="0" sz="4800" spc="-90">
                <a:solidFill>
                  <a:srgbClr val="4E2926"/>
                </a:solidFill>
                <a:latin typeface="Cambria"/>
                <a:cs typeface="Cambria"/>
              </a:rPr>
              <a:t>homens, </a:t>
            </a:r>
            <a:r>
              <a:rPr dirty="0" sz="4800" spc="-70">
                <a:solidFill>
                  <a:srgbClr val="4E2926"/>
                </a:solidFill>
                <a:latin typeface="Cambria"/>
                <a:cs typeface="Cambria"/>
              </a:rPr>
              <a:t>por </a:t>
            </a:r>
            <a:r>
              <a:rPr dirty="0" sz="4800" spc="-130">
                <a:solidFill>
                  <a:srgbClr val="4E2926"/>
                </a:solidFill>
                <a:latin typeface="Cambria"/>
                <a:cs typeface="Cambria"/>
              </a:rPr>
              <a:t>meio</a:t>
            </a:r>
            <a:r>
              <a:rPr dirty="0" sz="4800" spc="-1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100">
                <a:solidFill>
                  <a:srgbClr val="4E2926"/>
                </a:solidFill>
                <a:latin typeface="Cambria"/>
                <a:cs typeface="Cambria"/>
              </a:rPr>
              <a:t>de </a:t>
            </a:r>
            <a:r>
              <a:rPr dirty="0" sz="4800" spc="-9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u="heavy" sz="4800" spc="-7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Cristo</a:t>
            </a:r>
            <a:r>
              <a:rPr dirty="0" sz="4800" spc="-75">
                <a:solidFill>
                  <a:srgbClr val="4E2926"/>
                </a:solidFill>
                <a:latin typeface="Cambria"/>
                <a:cs typeface="Cambria"/>
              </a:rPr>
              <a:t>,</a:t>
            </a:r>
            <a:r>
              <a:rPr dirty="0" u="heavy" sz="4800" spc="-7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-9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Verbo</a:t>
            </a:r>
            <a:r>
              <a:rPr dirty="0" u="heavy" sz="4800" spc="-9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-4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encarnado</a:t>
            </a:r>
            <a:r>
              <a:rPr dirty="0" sz="4800" spc="-45">
                <a:solidFill>
                  <a:srgbClr val="4E2926"/>
                </a:solidFill>
                <a:latin typeface="Cambria"/>
                <a:cs typeface="Cambria"/>
              </a:rPr>
              <a:t>,</a:t>
            </a:r>
            <a:r>
              <a:rPr dirty="0" sz="4800" spc="-4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50">
                <a:solidFill>
                  <a:srgbClr val="4E2926"/>
                </a:solidFill>
                <a:latin typeface="Cambria"/>
                <a:cs typeface="Cambria"/>
              </a:rPr>
              <a:t>têm</a:t>
            </a:r>
            <a:r>
              <a:rPr dirty="0" sz="4800" spc="-4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85">
                <a:solidFill>
                  <a:srgbClr val="4E2926"/>
                </a:solidFill>
                <a:latin typeface="Cambria"/>
                <a:cs typeface="Cambria"/>
              </a:rPr>
              <a:t>acesso</a:t>
            </a:r>
            <a:r>
              <a:rPr dirty="0" sz="4800" spc="-8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60">
                <a:solidFill>
                  <a:srgbClr val="4E2926"/>
                </a:solidFill>
                <a:latin typeface="Cambria"/>
                <a:cs typeface="Cambria"/>
              </a:rPr>
              <a:t>ao</a:t>
            </a:r>
            <a:r>
              <a:rPr dirty="0" sz="4800" spc="6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30">
                <a:solidFill>
                  <a:srgbClr val="4E2926"/>
                </a:solidFill>
                <a:latin typeface="Cambria"/>
                <a:cs typeface="Cambria"/>
              </a:rPr>
              <a:t>Pai</a:t>
            </a:r>
            <a:r>
              <a:rPr dirty="0" sz="4800" spc="3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30">
                <a:solidFill>
                  <a:srgbClr val="4E2926"/>
                </a:solidFill>
                <a:latin typeface="Cambria"/>
                <a:cs typeface="Cambria"/>
              </a:rPr>
              <a:t>no </a:t>
            </a:r>
            <a:r>
              <a:rPr dirty="0" sz="4800" spc="-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135">
                <a:solidFill>
                  <a:srgbClr val="4E2926"/>
                </a:solidFill>
                <a:latin typeface="Cambria"/>
                <a:cs typeface="Cambria"/>
              </a:rPr>
              <a:t>Espírito</a:t>
            </a:r>
            <a:r>
              <a:rPr dirty="0" sz="4800" spc="-13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20">
                <a:solidFill>
                  <a:srgbClr val="4E2926"/>
                </a:solidFill>
                <a:latin typeface="Cambria"/>
                <a:cs typeface="Cambria"/>
              </a:rPr>
              <a:t>Santo</a:t>
            </a:r>
            <a:r>
              <a:rPr dirty="0" sz="4800" spc="-1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800" spc="-1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80">
                <a:solidFill>
                  <a:srgbClr val="4E2926"/>
                </a:solidFill>
                <a:latin typeface="Cambria"/>
                <a:cs typeface="Cambria"/>
              </a:rPr>
              <a:t>se</a:t>
            </a:r>
            <a:r>
              <a:rPr dirty="0" sz="4800" spc="-7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10">
                <a:solidFill>
                  <a:srgbClr val="4E2926"/>
                </a:solidFill>
                <a:latin typeface="Cambria"/>
                <a:cs typeface="Cambria"/>
              </a:rPr>
              <a:t>tornam</a:t>
            </a:r>
            <a:r>
              <a:rPr dirty="0" sz="4800" spc="-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65">
                <a:solidFill>
                  <a:srgbClr val="4E2926"/>
                </a:solidFill>
                <a:latin typeface="Cambria"/>
                <a:cs typeface="Cambria"/>
              </a:rPr>
              <a:t>participantes</a:t>
            </a:r>
            <a:r>
              <a:rPr dirty="0" sz="4800" spc="-6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100">
                <a:solidFill>
                  <a:srgbClr val="4E2926"/>
                </a:solidFill>
                <a:latin typeface="Cambria"/>
                <a:cs typeface="Cambria"/>
              </a:rPr>
              <a:t>da </a:t>
            </a:r>
            <a:r>
              <a:rPr dirty="0" sz="4800" spc="10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u="heavy" sz="4800" spc="-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natureza</a:t>
            </a:r>
            <a:r>
              <a:rPr dirty="0" u="heavy" sz="4800" spc="-57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800" spc="-25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divina</a:t>
            </a:r>
            <a:r>
              <a:rPr dirty="0" sz="4800" spc="-5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170">
                <a:solidFill>
                  <a:srgbClr val="4E2926"/>
                </a:solidFill>
                <a:latin typeface="Cambria"/>
                <a:cs typeface="Cambria"/>
              </a:rPr>
              <a:t>(Ef.</a:t>
            </a:r>
            <a:r>
              <a:rPr dirty="0" sz="4800" spc="-5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335">
                <a:solidFill>
                  <a:srgbClr val="4E2926"/>
                </a:solidFill>
                <a:latin typeface="Cambria"/>
                <a:cs typeface="Cambria"/>
              </a:rPr>
              <a:t>2,18;</a:t>
            </a:r>
            <a:r>
              <a:rPr dirty="0" sz="4800" spc="-5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200">
                <a:solidFill>
                  <a:srgbClr val="4E2926"/>
                </a:solidFill>
                <a:latin typeface="Cambria"/>
                <a:cs typeface="Cambria"/>
              </a:rPr>
              <a:t>2</a:t>
            </a:r>
            <a:r>
              <a:rPr dirty="0" sz="4800" spc="-5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120">
                <a:solidFill>
                  <a:srgbClr val="4E2926"/>
                </a:solidFill>
                <a:latin typeface="Cambria"/>
                <a:cs typeface="Cambria"/>
              </a:rPr>
              <a:t>Ped.</a:t>
            </a:r>
            <a:r>
              <a:rPr dirty="0" sz="4800" spc="-5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300">
                <a:solidFill>
                  <a:srgbClr val="4E2926"/>
                </a:solidFill>
                <a:latin typeface="Cambria"/>
                <a:cs typeface="Cambria"/>
              </a:rPr>
              <a:t>1,4).</a:t>
            </a:r>
            <a:r>
              <a:rPr dirty="0" sz="4800" spc="-5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135">
                <a:solidFill>
                  <a:srgbClr val="4E2926"/>
                </a:solidFill>
                <a:latin typeface="Cambria"/>
                <a:cs typeface="Cambria"/>
              </a:rPr>
              <a:t>(DV,</a:t>
            </a:r>
            <a:r>
              <a:rPr dirty="0" sz="4800" spc="-57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800" spc="-215">
                <a:solidFill>
                  <a:srgbClr val="4E2926"/>
                </a:solidFill>
                <a:latin typeface="Cambria"/>
                <a:cs typeface="Cambria"/>
              </a:rPr>
              <a:t>n.2)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9099" y="806756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4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8" y="973587"/>
                </a:lnTo>
                <a:lnTo>
                  <a:pt x="278008" y="966165"/>
                </a:lnTo>
                <a:lnTo>
                  <a:pt x="255778" y="964181"/>
                </a:lnTo>
                <a:lnTo>
                  <a:pt x="235151" y="961500"/>
                </a:lnTo>
                <a:lnTo>
                  <a:pt x="217028" y="952435"/>
                </a:lnTo>
                <a:lnTo>
                  <a:pt x="202806" y="938001"/>
                </a:lnTo>
                <a:lnTo>
                  <a:pt x="193883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1" y="835958"/>
                </a:lnTo>
                <a:lnTo>
                  <a:pt x="91486" y="817835"/>
                </a:lnTo>
                <a:lnTo>
                  <a:pt x="88805" y="797208"/>
                </a:lnTo>
                <a:lnTo>
                  <a:pt x="86821" y="774978"/>
                </a:lnTo>
                <a:lnTo>
                  <a:pt x="79399" y="754298"/>
                </a:lnTo>
                <a:lnTo>
                  <a:pt x="67031" y="736138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8" y="689188"/>
                </a:lnTo>
                <a:lnTo>
                  <a:pt x="22747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7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9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6" y="235151"/>
                </a:lnTo>
                <a:lnTo>
                  <a:pt x="100551" y="217028"/>
                </a:lnTo>
                <a:lnTo>
                  <a:pt x="114985" y="202806"/>
                </a:lnTo>
                <a:lnTo>
                  <a:pt x="133774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3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8" y="88805"/>
                </a:lnTo>
                <a:lnTo>
                  <a:pt x="278008" y="86821"/>
                </a:lnTo>
                <a:lnTo>
                  <a:pt x="298688" y="79399"/>
                </a:lnTo>
                <a:lnTo>
                  <a:pt x="316848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9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1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5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1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9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9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9" y="1021432"/>
                </a:lnTo>
                <a:lnTo>
                  <a:pt x="689188" y="1027218"/>
                </a:lnTo>
                <a:lnTo>
                  <a:pt x="669151" y="1030239"/>
                </a:lnTo>
                <a:close/>
              </a:path>
              <a:path w="1053464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6068" y="719570"/>
            <a:ext cx="459105" cy="10661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800" spc="10">
                <a:solidFill>
                  <a:srgbClr val="FFFFFF"/>
                </a:solidFill>
              </a:rPr>
              <a:t>1</a:t>
            </a:r>
            <a:endParaRPr sz="6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13" y="7563353"/>
            <a:ext cx="2685190" cy="27342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6789" y="0"/>
            <a:ext cx="6351210" cy="56895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1"/>
            <a:ext cx="17569815" cy="10287635"/>
          </a:xfrm>
          <a:custGeom>
            <a:avLst/>
            <a:gdLst/>
            <a:ahLst/>
            <a:cxnLst/>
            <a:rect l="l" t="t" r="r" b="b"/>
            <a:pathLst>
              <a:path w="17569815" h="10287635">
                <a:moveTo>
                  <a:pt x="5471731" y="0"/>
                </a:moveTo>
                <a:lnTo>
                  <a:pt x="5437162" y="0"/>
                </a:lnTo>
                <a:lnTo>
                  <a:pt x="521792" y="7874648"/>
                </a:lnTo>
                <a:lnTo>
                  <a:pt x="521792" y="7728293"/>
                </a:lnTo>
                <a:lnTo>
                  <a:pt x="5345811" y="0"/>
                </a:lnTo>
                <a:lnTo>
                  <a:pt x="5311241" y="0"/>
                </a:lnTo>
                <a:lnTo>
                  <a:pt x="521792" y="7672908"/>
                </a:lnTo>
                <a:lnTo>
                  <a:pt x="521792" y="7542377"/>
                </a:lnTo>
                <a:lnTo>
                  <a:pt x="5229758" y="0"/>
                </a:lnTo>
                <a:lnTo>
                  <a:pt x="5195201" y="0"/>
                </a:lnTo>
                <a:lnTo>
                  <a:pt x="521792" y="7487005"/>
                </a:lnTo>
                <a:lnTo>
                  <a:pt x="521792" y="0"/>
                </a:lnTo>
                <a:lnTo>
                  <a:pt x="0" y="0"/>
                </a:lnTo>
                <a:lnTo>
                  <a:pt x="0" y="8322932"/>
                </a:lnTo>
                <a:lnTo>
                  <a:pt x="0" y="8378304"/>
                </a:lnTo>
                <a:lnTo>
                  <a:pt x="0" y="10287254"/>
                </a:lnTo>
                <a:lnTo>
                  <a:pt x="521792" y="10287254"/>
                </a:lnTo>
                <a:lnTo>
                  <a:pt x="521792" y="10123741"/>
                </a:lnTo>
                <a:lnTo>
                  <a:pt x="783323" y="10286987"/>
                </a:lnTo>
                <a:lnTo>
                  <a:pt x="838708" y="10286987"/>
                </a:lnTo>
                <a:lnTo>
                  <a:pt x="521792" y="10089172"/>
                </a:lnTo>
                <a:lnTo>
                  <a:pt x="521792" y="9908934"/>
                </a:lnTo>
                <a:lnTo>
                  <a:pt x="1127455" y="10286987"/>
                </a:lnTo>
                <a:lnTo>
                  <a:pt x="1182827" y="10286987"/>
                </a:lnTo>
                <a:lnTo>
                  <a:pt x="521792" y="9874377"/>
                </a:lnTo>
                <a:lnTo>
                  <a:pt x="521792" y="9674377"/>
                </a:lnTo>
                <a:lnTo>
                  <a:pt x="1503222" y="10286987"/>
                </a:lnTo>
                <a:lnTo>
                  <a:pt x="1558607" y="10286987"/>
                </a:lnTo>
                <a:lnTo>
                  <a:pt x="521792" y="9639808"/>
                </a:lnTo>
                <a:lnTo>
                  <a:pt x="521792" y="7930020"/>
                </a:lnTo>
                <a:lnTo>
                  <a:pt x="5471731" y="0"/>
                </a:lnTo>
                <a:close/>
              </a:path>
              <a:path w="17569815" h="10287635">
                <a:moveTo>
                  <a:pt x="17569523" y="4889805"/>
                </a:moveTo>
                <a:lnTo>
                  <a:pt x="17569320" y="4888941"/>
                </a:lnTo>
                <a:lnTo>
                  <a:pt x="17520108" y="4858220"/>
                </a:lnTo>
                <a:lnTo>
                  <a:pt x="9737026" y="0"/>
                </a:lnTo>
                <a:lnTo>
                  <a:pt x="9681642" y="0"/>
                </a:lnTo>
                <a:lnTo>
                  <a:pt x="17529455" y="4898618"/>
                </a:lnTo>
                <a:lnTo>
                  <a:pt x="17439615" y="5042547"/>
                </a:lnTo>
                <a:lnTo>
                  <a:pt x="9361246" y="0"/>
                </a:lnTo>
                <a:lnTo>
                  <a:pt x="9305874" y="0"/>
                </a:lnTo>
                <a:lnTo>
                  <a:pt x="17424083" y="5067414"/>
                </a:lnTo>
                <a:lnTo>
                  <a:pt x="17343120" y="5197119"/>
                </a:lnTo>
                <a:lnTo>
                  <a:pt x="9017127" y="0"/>
                </a:lnTo>
                <a:lnTo>
                  <a:pt x="8961742" y="0"/>
                </a:lnTo>
                <a:lnTo>
                  <a:pt x="17327588" y="5221998"/>
                </a:lnTo>
                <a:lnTo>
                  <a:pt x="14166012" y="10286987"/>
                </a:lnTo>
                <a:lnTo>
                  <a:pt x="14200581" y="10286987"/>
                </a:lnTo>
                <a:lnTo>
                  <a:pt x="17352468" y="5237531"/>
                </a:lnTo>
                <a:lnTo>
                  <a:pt x="17411103" y="5274119"/>
                </a:lnTo>
                <a:lnTo>
                  <a:pt x="14282052" y="10286987"/>
                </a:lnTo>
                <a:lnTo>
                  <a:pt x="14316621" y="10286987"/>
                </a:lnTo>
                <a:lnTo>
                  <a:pt x="17435983" y="5289639"/>
                </a:lnTo>
                <a:lnTo>
                  <a:pt x="17501731" y="5330672"/>
                </a:lnTo>
                <a:lnTo>
                  <a:pt x="14407972" y="10286987"/>
                </a:lnTo>
                <a:lnTo>
                  <a:pt x="14442542" y="10286987"/>
                </a:lnTo>
                <a:lnTo>
                  <a:pt x="17542129" y="5321325"/>
                </a:lnTo>
                <a:lnTo>
                  <a:pt x="17492383" y="5290274"/>
                </a:lnTo>
                <a:lnTo>
                  <a:pt x="17451502" y="5264772"/>
                </a:lnTo>
                <a:lnTo>
                  <a:pt x="17547997" y="5110188"/>
                </a:lnTo>
                <a:lnTo>
                  <a:pt x="17507598" y="5084978"/>
                </a:lnTo>
                <a:lnTo>
                  <a:pt x="17507598" y="5119535"/>
                </a:lnTo>
                <a:lnTo>
                  <a:pt x="17426636" y="5249240"/>
                </a:lnTo>
                <a:lnTo>
                  <a:pt x="17368000" y="5212651"/>
                </a:lnTo>
                <a:lnTo>
                  <a:pt x="17448962" y="5082946"/>
                </a:lnTo>
                <a:lnTo>
                  <a:pt x="17507598" y="5119535"/>
                </a:lnTo>
                <a:lnTo>
                  <a:pt x="17507598" y="5084978"/>
                </a:lnTo>
                <a:lnTo>
                  <a:pt x="17498251" y="5079136"/>
                </a:lnTo>
                <a:lnTo>
                  <a:pt x="17464494" y="5058067"/>
                </a:lnTo>
                <a:lnTo>
                  <a:pt x="17569523" y="4889805"/>
                </a:lnTo>
                <a:close/>
              </a:path>
            </a:pathLst>
          </a:custGeom>
          <a:solidFill>
            <a:srgbClr val="A67D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57167" y="961771"/>
            <a:ext cx="13050519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35">
                <a:solidFill>
                  <a:srgbClr val="4E2926"/>
                </a:solidFill>
                <a:latin typeface="Times New Roman"/>
                <a:cs typeface="Times New Roman"/>
              </a:rPr>
              <a:t>REVELAÇÃO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29">
                <a:solidFill>
                  <a:srgbClr val="4E2926"/>
                </a:solidFill>
                <a:latin typeface="Times New Roman"/>
                <a:cs typeface="Times New Roman"/>
              </a:rPr>
              <a:t>DIVINA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45">
                <a:solidFill>
                  <a:srgbClr val="4E2926"/>
                </a:solidFill>
                <a:latin typeface="Times New Roman"/>
                <a:cs typeface="Times New Roman"/>
              </a:rPr>
              <a:t>NA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65">
                <a:solidFill>
                  <a:srgbClr val="4E2926"/>
                </a:solidFill>
                <a:latin typeface="Times New Roman"/>
                <a:cs typeface="Times New Roman"/>
              </a:rPr>
              <a:t>ATRAVÉS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DA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1742" y="5825514"/>
            <a:ext cx="12865100" cy="1590675"/>
          </a:xfrm>
          <a:custGeom>
            <a:avLst/>
            <a:gdLst/>
            <a:ahLst/>
            <a:cxnLst/>
            <a:rect l="l" t="t" r="r" b="b"/>
            <a:pathLst>
              <a:path w="12865100" h="1590675">
                <a:moveTo>
                  <a:pt x="1076350" y="762000"/>
                </a:moveTo>
                <a:lnTo>
                  <a:pt x="0" y="762000"/>
                </a:lnTo>
                <a:lnTo>
                  <a:pt x="0" y="828675"/>
                </a:lnTo>
                <a:lnTo>
                  <a:pt x="1076350" y="828675"/>
                </a:lnTo>
                <a:lnTo>
                  <a:pt x="1076350" y="762000"/>
                </a:lnTo>
                <a:close/>
              </a:path>
              <a:path w="12865100" h="1590675">
                <a:moveTo>
                  <a:pt x="2066023" y="762000"/>
                </a:moveTo>
                <a:lnTo>
                  <a:pt x="1502359" y="762000"/>
                </a:lnTo>
                <a:lnTo>
                  <a:pt x="1502359" y="828675"/>
                </a:lnTo>
                <a:lnTo>
                  <a:pt x="2066023" y="828675"/>
                </a:lnTo>
                <a:lnTo>
                  <a:pt x="2066023" y="762000"/>
                </a:lnTo>
                <a:close/>
              </a:path>
              <a:path w="12865100" h="1590675">
                <a:moveTo>
                  <a:pt x="5774829" y="1524000"/>
                </a:moveTo>
                <a:lnTo>
                  <a:pt x="2730246" y="1524000"/>
                </a:lnTo>
                <a:lnTo>
                  <a:pt x="2730246" y="1590675"/>
                </a:lnTo>
                <a:lnTo>
                  <a:pt x="5774829" y="1590675"/>
                </a:lnTo>
                <a:lnTo>
                  <a:pt x="5774829" y="1524000"/>
                </a:lnTo>
                <a:close/>
              </a:path>
              <a:path w="12865100" h="1590675">
                <a:moveTo>
                  <a:pt x="12864554" y="0"/>
                </a:moveTo>
                <a:lnTo>
                  <a:pt x="6287236" y="0"/>
                </a:lnTo>
                <a:lnTo>
                  <a:pt x="6287236" y="66675"/>
                </a:lnTo>
                <a:lnTo>
                  <a:pt x="12864554" y="66675"/>
                </a:lnTo>
                <a:lnTo>
                  <a:pt x="12864554" y="0"/>
                </a:lnTo>
                <a:close/>
              </a:path>
            </a:pathLst>
          </a:custGeom>
          <a:solidFill>
            <a:srgbClr val="4E29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99043" y="2588619"/>
            <a:ext cx="12924155" cy="48755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45970">
              <a:lnSpc>
                <a:spcPct val="100000"/>
              </a:lnSpc>
              <a:spcBef>
                <a:spcPts val="135"/>
              </a:spcBef>
            </a:pPr>
            <a:r>
              <a:rPr dirty="0" sz="4500" spc="-280" b="1">
                <a:solidFill>
                  <a:srgbClr val="4E2926"/>
                </a:solidFill>
                <a:latin typeface="Cambria"/>
                <a:cs typeface="Cambria"/>
              </a:rPr>
              <a:t>1.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455" b="1">
                <a:solidFill>
                  <a:srgbClr val="4E2926"/>
                </a:solidFill>
                <a:latin typeface="Cambria"/>
                <a:cs typeface="Cambria"/>
              </a:rPr>
              <a:t>Deus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155" b="1">
                <a:solidFill>
                  <a:srgbClr val="4E2926"/>
                </a:solidFill>
                <a:latin typeface="Cambria"/>
                <a:cs typeface="Cambria"/>
              </a:rPr>
              <a:t>se</a:t>
            </a:r>
            <a:r>
              <a:rPr dirty="0" sz="4500" spc="215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254" b="1">
                <a:solidFill>
                  <a:srgbClr val="4E2926"/>
                </a:solidFill>
                <a:latin typeface="Cambria"/>
                <a:cs typeface="Cambria"/>
              </a:rPr>
              <a:t>revela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80" b="1">
                <a:solidFill>
                  <a:srgbClr val="4E2926"/>
                </a:solidFill>
                <a:latin typeface="Cambria"/>
                <a:cs typeface="Cambria"/>
              </a:rPr>
              <a:t>agindo</a:t>
            </a:r>
            <a:r>
              <a:rPr dirty="0" sz="4500" spc="215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260" b="1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70" b="1">
                <a:solidFill>
                  <a:srgbClr val="4E2926"/>
                </a:solidFill>
                <a:latin typeface="Cambria"/>
                <a:cs typeface="Cambria"/>
              </a:rPr>
              <a:t>falando</a:t>
            </a:r>
            <a:endParaRPr sz="45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7550">
              <a:latin typeface="Cambria"/>
              <a:cs typeface="Cambria"/>
            </a:endParaRPr>
          </a:p>
          <a:p>
            <a:pPr algn="just" marL="12700" marR="5080">
              <a:lnSpc>
                <a:spcPts val="6000"/>
              </a:lnSpc>
            </a:pPr>
            <a:r>
              <a:rPr dirty="0" sz="5500" spc="-41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500" spc="18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500" spc="-49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25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5500" spc="-175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500" spc="-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500" spc="-6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500" spc="-6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500" spc="-200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500" spc="-2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500" spc="-49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200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500" spc="-29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500" spc="-15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500" spc="-6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500" spc="43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500" spc="-49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500" spc="-29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500" spc="25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5500" spc="-29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500" spc="-12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5500" spc="16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500" spc="-105">
                <a:solidFill>
                  <a:srgbClr val="4E2926"/>
                </a:solidFill>
                <a:latin typeface="Cambria"/>
                <a:cs typeface="Cambria"/>
              </a:rPr>
              <a:t>ç</a:t>
            </a:r>
            <a:r>
              <a:rPr dirty="0" sz="5500" spc="160">
                <a:solidFill>
                  <a:srgbClr val="4E2926"/>
                </a:solidFill>
                <a:latin typeface="Cambria"/>
                <a:cs typeface="Cambria"/>
              </a:rPr>
              <a:t>ã</a:t>
            </a:r>
            <a:r>
              <a:rPr dirty="0" sz="5500" spc="-29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500" spc="195">
                <a:solidFill>
                  <a:srgbClr val="4E2926"/>
                </a:solidFill>
                <a:latin typeface="Cambria"/>
                <a:cs typeface="Cambria"/>
              </a:rPr>
              <a:t>,</a:t>
            </a:r>
            <a:r>
              <a:rPr dirty="0" sz="5500" spc="-49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254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500" spc="-29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500" spc="-6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500" spc="114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500" spc="-49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175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500" spc="-40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500" spc="25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5500" spc="-175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500" spc="-15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5500" spc="-175">
                <a:solidFill>
                  <a:srgbClr val="4E2926"/>
                </a:solidFill>
                <a:latin typeface="Cambria"/>
                <a:cs typeface="Cambria"/>
              </a:rPr>
              <a:t>í</a:t>
            </a:r>
            <a:r>
              <a:rPr dirty="0" sz="5500" spc="25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5500" spc="-29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500" spc="-12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5500" spc="195">
                <a:solidFill>
                  <a:srgbClr val="4E2926"/>
                </a:solidFill>
                <a:latin typeface="Cambria"/>
                <a:cs typeface="Cambria"/>
              </a:rPr>
              <a:t>,</a:t>
            </a:r>
            <a:r>
              <a:rPr dirty="0" sz="5500" spc="-49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40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500" spc="270">
                <a:solidFill>
                  <a:srgbClr val="4E2926"/>
                </a:solidFill>
                <a:latin typeface="Cambria"/>
                <a:cs typeface="Cambria"/>
              </a:rPr>
              <a:t>a  </a:t>
            </a:r>
            <a:r>
              <a:rPr dirty="0" sz="5500" spc="-65">
                <a:solidFill>
                  <a:srgbClr val="4E2926"/>
                </a:solidFill>
                <a:latin typeface="Cambria"/>
                <a:cs typeface="Cambria"/>
              </a:rPr>
              <a:t>riqueza </a:t>
            </a:r>
            <a:r>
              <a:rPr dirty="0" sz="5500" spc="-110">
                <a:solidFill>
                  <a:srgbClr val="4E2926"/>
                </a:solidFill>
                <a:latin typeface="Cambria"/>
                <a:cs typeface="Cambria"/>
              </a:rPr>
              <a:t>do </a:t>
            </a:r>
            <a:r>
              <a:rPr dirty="0" sz="5500" spc="-80">
                <a:solidFill>
                  <a:srgbClr val="4E2926"/>
                </a:solidFill>
                <a:latin typeface="Cambria"/>
                <a:cs typeface="Cambria"/>
              </a:rPr>
              <a:t>seu </a:t>
            </a:r>
            <a:r>
              <a:rPr dirty="0" sz="5500" spc="15">
                <a:solidFill>
                  <a:srgbClr val="4E2926"/>
                </a:solidFill>
                <a:latin typeface="Cambria"/>
                <a:cs typeface="Cambria"/>
              </a:rPr>
              <a:t>amor </a:t>
            </a:r>
            <a:r>
              <a:rPr dirty="0" sz="5500" spc="140">
                <a:solidFill>
                  <a:srgbClr val="4E2926"/>
                </a:solidFill>
                <a:latin typeface="Cambria"/>
                <a:cs typeface="Cambria"/>
              </a:rPr>
              <a:t>fala </a:t>
            </a:r>
            <a:r>
              <a:rPr dirty="0" sz="5500" spc="-5">
                <a:solidFill>
                  <a:srgbClr val="4E2926"/>
                </a:solidFill>
                <a:latin typeface="Cambria"/>
                <a:cs typeface="Cambria"/>
              </a:rPr>
              <a:t>aos </a:t>
            </a:r>
            <a:r>
              <a:rPr dirty="0" sz="5500" spc="-100">
                <a:solidFill>
                  <a:srgbClr val="4E2926"/>
                </a:solidFill>
                <a:latin typeface="Cambria"/>
                <a:cs typeface="Cambria"/>
              </a:rPr>
              <a:t>homens </a:t>
            </a:r>
            <a:r>
              <a:rPr dirty="0" sz="5500" spc="-125">
                <a:solidFill>
                  <a:srgbClr val="4E2926"/>
                </a:solidFill>
                <a:latin typeface="Cambria"/>
                <a:cs typeface="Cambria"/>
              </a:rPr>
              <a:t>como </a:t>
            </a:r>
            <a:r>
              <a:rPr dirty="0" sz="5500" spc="-12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45">
                <a:solidFill>
                  <a:srgbClr val="4E2926"/>
                </a:solidFill>
                <a:latin typeface="Cambria"/>
                <a:cs typeface="Cambria"/>
              </a:rPr>
              <a:t>amigos</a:t>
            </a:r>
            <a:r>
              <a:rPr dirty="0" sz="55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2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5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85">
                <a:solidFill>
                  <a:srgbClr val="4E2926"/>
                </a:solidFill>
                <a:latin typeface="Cambria"/>
                <a:cs typeface="Cambria"/>
              </a:rPr>
              <a:t>convive</a:t>
            </a:r>
            <a:r>
              <a:rPr dirty="0" sz="55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70">
                <a:solidFill>
                  <a:srgbClr val="4E2926"/>
                </a:solidFill>
                <a:latin typeface="Cambria"/>
                <a:cs typeface="Cambria"/>
              </a:rPr>
              <a:t>com</a:t>
            </a:r>
            <a:r>
              <a:rPr dirty="0" sz="55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135">
                <a:solidFill>
                  <a:srgbClr val="4E2926"/>
                </a:solidFill>
                <a:latin typeface="Cambria"/>
                <a:cs typeface="Cambria"/>
              </a:rPr>
              <a:t>eles,</a:t>
            </a:r>
            <a:r>
              <a:rPr dirty="0" sz="55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95">
                <a:solidFill>
                  <a:srgbClr val="4E2926"/>
                </a:solidFill>
                <a:latin typeface="Cambria"/>
                <a:cs typeface="Cambria"/>
              </a:rPr>
              <a:t>para</a:t>
            </a:r>
            <a:r>
              <a:rPr dirty="0" sz="55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85">
                <a:solidFill>
                  <a:srgbClr val="4E2926"/>
                </a:solidFill>
                <a:latin typeface="Cambria"/>
                <a:cs typeface="Cambria"/>
              </a:rPr>
              <a:t>os</a:t>
            </a:r>
            <a:r>
              <a:rPr dirty="0" sz="5500" spc="-4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45">
                <a:solidFill>
                  <a:srgbClr val="4E2926"/>
                </a:solidFill>
                <a:latin typeface="Cambria"/>
                <a:cs typeface="Cambria"/>
              </a:rPr>
              <a:t>convidar</a:t>
            </a:r>
            <a:r>
              <a:rPr dirty="0" sz="5500" spc="-44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25">
                <a:solidFill>
                  <a:srgbClr val="4E2926"/>
                </a:solidFill>
                <a:latin typeface="Cambria"/>
                <a:cs typeface="Cambria"/>
              </a:rPr>
              <a:t>e </a:t>
            </a:r>
            <a:r>
              <a:rPr dirty="0" sz="5500" spc="-120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16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5500" spc="-200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500" spc="-8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500" spc="-175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500" spc="-6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5500" spc="-175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5500" spc="265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5500" spc="-65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430">
                <a:solidFill>
                  <a:srgbClr val="4E2926"/>
                </a:solidFill>
                <a:latin typeface="Cambria"/>
                <a:cs typeface="Cambria"/>
              </a:rPr>
              <a:t>à</a:t>
            </a:r>
            <a:r>
              <a:rPr dirty="0" sz="5500" spc="-65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105">
                <a:solidFill>
                  <a:srgbClr val="4E2926"/>
                </a:solidFill>
                <a:latin typeface="Cambria"/>
                <a:cs typeface="Cambria"/>
              </a:rPr>
              <a:t>c</a:t>
            </a:r>
            <a:r>
              <a:rPr dirty="0" sz="5500" spc="-29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500" spc="-8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500" spc="-6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5500" spc="-40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500" spc="-5">
                <a:solidFill>
                  <a:srgbClr val="4E2926"/>
                </a:solidFill>
                <a:latin typeface="Cambria"/>
                <a:cs typeface="Cambria"/>
              </a:rPr>
              <a:t>h</a:t>
            </a:r>
            <a:r>
              <a:rPr dirty="0" sz="5500" spc="160">
                <a:solidFill>
                  <a:srgbClr val="4E2926"/>
                </a:solidFill>
                <a:latin typeface="Cambria"/>
                <a:cs typeface="Cambria"/>
              </a:rPr>
              <a:t>ã</a:t>
            </a:r>
            <a:r>
              <a:rPr dirty="0" sz="5500" spc="-2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500" spc="-65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105">
                <a:solidFill>
                  <a:srgbClr val="4E2926"/>
                </a:solidFill>
                <a:latin typeface="Cambria"/>
                <a:cs typeface="Cambria"/>
              </a:rPr>
              <a:t>c</a:t>
            </a:r>
            <a:r>
              <a:rPr dirty="0" sz="5500" spc="-290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5500" spc="185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5500" spc="-65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41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500" spc="-12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5500" spc="-29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5500" spc="114">
                <a:solidFill>
                  <a:srgbClr val="4E2926"/>
                </a:solidFill>
                <a:latin typeface="Cambria"/>
                <a:cs typeface="Cambria"/>
              </a:rPr>
              <a:t>.</a:t>
            </a:r>
            <a:r>
              <a:rPr dirty="0" sz="5500" spc="-65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550">
                <a:solidFill>
                  <a:srgbClr val="4E2926"/>
                </a:solidFill>
                <a:latin typeface="Cambria"/>
                <a:cs typeface="Cambria"/>
              </a:rPr>
              <a:t>(</a:t>
            </a:r>
            <a:r>
              <a:rPr dirty="0" sz="5500" spc="-254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5500" spc="5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5500" spc="195">
                <a:solidFill>
                  <a:srgbClr val="4E2926"/>
                </a:solidFill>
                <a:latin typeface="Cambria"/>
                <a:cs typeface="Cambria"/>
              </a:rPr>
              <a:t>,</a:t>
            </a:r>
            <a:r>
              <a:rPr dirty="0" sz="5500" spc="-65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5500" spc="-40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5500" spc="-155">
                <a:solidFill>
                  <a:srgbClr val="4E2926"/>
                </a:solidFill>
                <a:latin typeface="Cambria"/>
                <a:cs typeface="Cambria"/>
              </a:rPr>
              <a:t>.</a:t>
            </a:r>
            <a:r>
              <a:rPr dirty="0" sz="5500" spc="-495">
                <a:solidFill>
                  <a:srgbClr val="4E2926"/>
                </a:solidFill>
                <a:latin typeface="Cambria"/>
                <a:cs typeface="Cambria"/>
              </a:rPr>
              <a:t>2</a:t>
            </a:r>
            <a:r>
              <a:rPr dirty="0" sz="5500" spc="-280">
                <a:solidFill>
                  <a:srgbClr val="4E2926"/>
                </a:solidFill>
                <a:latin typeface="Cambria"/>
                <a:cs typeface="Cambria"/>
              </a:rPr>
              <a:t>)</a:t>
            </a:r>
            <a:endParaRPr sz="55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9099" y="806758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4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8" y="973587"/>
                </a:lnTo>
                <a:lnTo>
                  <a:pt x="278008" y="966165"/>
                </a:lnTo>
                <a:lnTo>
                  <a:pt x="255778" y="964181"/>
                </a:lnTo>
                <a:lnTo>
                  <a:pt x="235151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3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4" y="859104"/>
                </a:lnTo>
                <a:lnTo>
                  <a:pt x="114985" y="850180"/>
                </a:lnTo>
                <a:lnTo>
                  <a:pt x="100551" y="835958"/>
                </a:lnTo>
                <a:lnTo>
                  <a:pt x="91486" y="817835"/>
                </a:lnTo>
                <a:lnTo>
                  <a:pt x="88805" y="797209"/>
                </a:lnTo>
                <a:lnTo>
                  <a:pt x="86821" y="774978"/>
                </a:lnTo>
                <a:lnTo>
                  <a:pt x="79399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8" y="689188"/>
                </a:lnTo>
                <a:lnTo>
                  <a:pt x="22747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6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9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6" y="235151"/>
                </a:lnTo>
                <a:lnTo>
                  <a:pt x="100551" y="217028"/>
                </a:lnTo>
                <a:lnTo>
                  <a:pt x="114985" y="202806"/>
                </a:lnTo>
                <a:lnTo>
                  <a:pt x="133774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3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8" y="88805"/>
                </a:lnTo>
                <a:lnTo>
                  <a:pt x="278008" y="86821"/>
                </a:lnTo>
                <a:lnTo>
                  <a:pt x="298688" y="79399"/>
                </a:lnTo>
                <a:lnTo>
                  <a:pt x="316848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9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7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0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5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9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9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9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7" y="1022101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  <a:path w="1053464" h="1053464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9" y="1021432"/>
                </a:lnTo>
                <a:lnTo>
                  <a:pt x="689188" y="1027218"/>
                </a:lnTo>
                <a:lnTo>
                  <a:pt x="669151" y="1030239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6068" y="719570"/>
            <a:ext cx="459105" cy="10661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800" spc="49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6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13" y="7563353"/>
            <a:ext cx="2685190" cy="27342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6789" y="0"/>
            <a:ext cx="6351210" cy="56895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7569815" cy="10287635"/>
            <a:chOff x="0" y="0"/>
            <a:chExt cx="17569815" cy="10287635"/>
          </a:xfrm>
        </p:grpSpPr>
        <p:sp>
          <p:nvSpPr>
            <p:cNvPr id="5" name="object 5"/>
            <p:cNvSpPr/>
            <p:nvPr/>
          </p:nvSpPr>
          <p:spPr>
            <a:xfrm>
              <a:off x="0" y="11"/>
              <a:ext cx="17569815" cy="10287635"/>
            </a:xfrm>
            <a:custGeom>
              <a:avLst/>
              <a:gdLst/>
              <a:ahLst/>
              <a:cxnLst/>
              <a:rect l="l" t="t" r="r" b="b"/>
              <a:pathLst>
                <a:path w="17569815" h="10287635">
                  <a:moveTo>
                    <a:pt x="5471731" y="0"/>
                  </a:moveTo>
                  <a:lnTo>
                    <a:pt x="5437162" y="0"/>
                  </a:lnTo>
                  <a:lnTo>
                    <a:pt x="521792" y="7874648"/>
                  </a:lnTo>
                  <a:lnTo>
                    <a:pt x="521792" y="7728293"/>
                  </a:lnTo>
                  <a:lnTo>
                    <a:pt x="5345811" y="0"/>
                  </a:lnTo>
                  <a:lnTo>
                    <a:pt x="5311241" y="0"/>
                  </a:lnTo>
                  <a:lnTo>
                    <a:pt x="521792" y="7672921"/>
                  </a:lnTo>
                  <a:lnTo>
                    <a:pt x="521792" y="7542390"/>
                  </a:lnTo>
                  <a:lnTo>
                    <a:pt x="5229758" y="0"/>
                  </a:lnTo>
                  <a:lnTo>
                    <a:pt x="5195201" y="0"/>
                  </a:lnTo>
                  <a:lnTo>
                    <a:pt x="521792" y="7487005"/>
                  </a:lnTo>
                  <a:lnTo>
                    <a:pt x="521792" y="0"/>
                  </a:lnTo>
                  <a:lnTo>
                    <a:pt x="0" y="0"/>
                  </a:lnTo>
                  <a:lnTo>
                    <a:pt x="0" y="8322932"/>
                  </a:lnTo>
                  <a:lnTo>
                    <a:pt x="0" y="8378317"/>
                  </a:lnTo>
                  <a:lnTo>
                    <a:pt x="0" y="10287254"/>
                  </a:lnTo>
                  <a:lnTo>
                    <a:pt x="521792" y="10287254"/>
                  </a:lnTo>
                  <a:lnTo>
                    <a:pt x="521792" y="10123754"/>
                  </a:lnTo>
                  <a:lnTo>
                    <a:pt x="783323" y="10287000"/>
                  </a:lnTo>
                  <a:lnTo>
                    <a:pt x="838695" y="10287000"/>
                  </a:lnTo>
                  <a:lnTo>
                    <a:pt x="521792" y="10089185"/>
                  </a:lnTo>
                  <a:lnTo>
                    <a:pt x="521792" y="9908946"/>
                  </a:lnTo>
                  <a:lnTo>
                    <a:pt x="1127455" y="10287000"/>
                  </a:lnTo>
                  <a:lnTo>
                    <a:pt x="1182827" y="10287000"/>
                  </a:lnTo>
                  <a:lnTo>
                    <a:pt x="521792" y="9874377"/>
                  </a:lnTo>
                  <a:lnTo>
                    <a:pt x="521792" y="9674390"/>
                  </a:lnTo>
                  <a:lnTo>
                    <a:pt x="1503222" y="10287000"/>
                  </a:lnTo>
                  <a:lnTo>
                    <a:pt x="1558607" y="10287000"/>
                  </a:lnTo>
                  <a:lnTo>
                    <a:pt x="521792" y="9639821"/>
                  </a:lnTo>
                  <a:lnTo>
                    <a:pt x="521792" y="7930020"/>
                  </a:lnTo>
                  <a:lnTo>
                    <a:pt x="5471731" y="0"/>
                  </a:lnTo>
                  <a:close/>
                </a:path>
                <a:path w="17569815" h="10287635">
                  <a:moveTo>
                    <a:pt x="17569523" y="4889805"/>
                  </a:moveTo>
                  <a:lnTo>
                    <a:pt x="17569320" y="4888941"/>
                  </a:lnTo>
                  <a:lnTo>
                    <a:pt x="17520108" y="4858220"/>
                  </a:lnTo>
                  <a:lnTo>
                    <a:pt x="9737026" y="0"/>
                  </a:lnTo>
                  <a:lnTo>
                    <a:pt x="9681642" y="0"/>
                  </a:lnTo>
                  <a:lnTo>
                    <a:pt x="17529455" y="4898618"/>
                  </a:lnTo>
                  <a:lnTo>
                    <a:pt x="17439615" y="5042547"/>
                  </a:lnTo>
                  <a:lnTo>
                    <a:pt x="9361246" y="0"/>
                  </a:lnTo>
                  <a:lnTo>
                    <a:pt x="9305874" y="0"/>
                  </a:lnTo>
                  <a:lnTo>
                    <a:pt x="17424083" y="5067414"/>
                  </a:lnTo>
                  <a:lnTo>
                    <a:pt x="17343120" y="5197119"/>
                  </a:lnTo>
                  <a:lnTo>
                    <a:pt x="9017114" y="0"/>
                  </a:lnTo>
                  <a:lnTo>
                    <a:pt x="8961742" y="0"/>
                  </a:lnTo>
                  <a:lnTo>
                    <a:pt x="17327601" y="5221998"/>
                  </a:lnTo>
                  <a:lnTo>
                    <a:pt x="14166012" y="10287000"/>
                  </a:lnTo>
                  <a:lnTo>
                    <a:pt x="14200581" y="10287000"/>
                  </a:lnTo>
                  <a:lnTo>
                    <a:pt x="17352468" y="5237531"/>
                  </a:lnTo>
                  <a:lnTo>
                    <a:pt x="17411103" y="5274119"/>
                  </a:lnTo>
                  <a:lnTo>
                    <a:pt x="14282065" y="10287000"/>
                  </a:lnTo>
                  <a:lnTo>
                    <a:pt x="14316621" y="10287000"/>
                  </a:lnTo>
                  <a:lnTo>
                    <a:pt x="17435983" y="5289639"/>
                  </a:lnTo>
                  <a:lnTo>
                    <a:pt x="17501731" y="5330672"/>
                  </a:lnTo>
                  <a:lnTo>
                    <a:pt x="14407985" y="10287000"/>
                  </a:lnTo>
                  <a:lnTo>
                    <a:pt x="14442542" y="10287000"/>
                  </a:lnTo>
                  <a:lnTo>
                    <a:pt x="17542129" y="5321325"/>
                  </a:lnTo>
                  <a:lnTo>
                    <a:pt x="17492383" y="5290274"/>
                  </a:lnTo>
                  <a:lnTo>
                    <a:pt x="17451502" y="5264772"/>
                  </a:lnTo>
                  <a:lnTo>
                    <a:pt x="17547997" y="5110188"/>
                  </a:lnTo>
                  <a:lnTo>
                    <a:pt x="17507598" y="5084978"/>
                  </a:lnTo>
                  <a:lnTo>
                    <a:pt x="17507598" y="5119535"/>
                  </a:lnTo>
                  <a:lnTo>
                    <a:pt x="17426636" y="5249240"/>
                  </a:lnTo>
                  <a:lnTo>
                    <a:pt x="17368000" y="5212651"/>
                  </a:lnTo>
                  <a:lnTo>
                    <a:pt x="17448962" y="5082946"/>
                  </a:lnTo>
                  <a:lnTo>
                    <a:pt x="17507598" y="5119535"/>
                  </a:lnTo>
                  <a:lnTo>
                    <a:pt x="17507598" y="5084978"/>
                  </a:lnTo>
                  <a:lnTo>
                    <a:pt x="17498251" y="5079136"/>
                  </a:lnTo>
                  <a:lnTo>
                    <a:pt x="17464494" y="5058067"/>
                  </a:lnTo>
                  <a:lnTo>
                    <a:pt x="17569523" y="4889805"/>
                  </a:lnTo>
                  <a:close/>
                </a:path>
              </a:pathLst>
            </a:custGeom>
            <a:solidFill>
              <a:srgbClr val="A67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36633" y="4145457"/>
              <a:ext cx="1781175" cy="47625"/>
            </a:xfrm>
            <a:custGeom>
              <a:avLst/>
              <a:gdLst/>
              <a:ahLst/>
              <a:cxnLst/>
              <a:rect l="l" t="t" r="r" b="b"/>
              <a:pathLst>
                <a:path w="1781175" h="47625">
                  <a:moveTo>
                    <a:pt x="1780830" y="47624"/>
                  </a:moveTo>
                  <a:lnTo>
                    <a:pt x="0" y="47624"/>
                  </a:lnTo>
                  <a:lnTo>
                    <a:pt x="0" y="0"/>
                  </a:lnTo>
                  <a:lnTo>
                    <a:pt x="1780830" y="0"/>
                  </a:lnTo>
                  <a:lnTo>
                    <a:pt x="1780830" y="47624"/>
                  </a:lnTo>
                  <a:close/>
                </a:path>
              </a:pathLst>
            </a:custGeom>
            <a:solidFill>
              <a:srgbClr val="4E29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657167" y="661388"/>
            <a:ext cx="13153390" cy="8378190"/>
          </a:xfrm>
          <a:prstGeom prst="rect">
            <a:avLst/>
          </a:prstGeom>
        </p:spPr>
        <p:txBody>
          <a:bodyPr wrap="square" lIns="0" tIns="317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0"/>
              </a:spcBef>
            </a:pPr>
            <a:r>
              <a:rPr dirty="0" sz="4000" spc="-235">
                <a:solidFill>
                  <a:srgbClr val="4E2926"/>
                </a:solidFill>
                <a:latin typeface="Times New Roman"/>
                <a:cs typeface="Times New Roman"/>
              </a:rPr>
              <a:t>REVELAÇÃO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29">
                <a:solidFill>
                  <a:srgbClr val="4E2926"/>
                </a:solidFill>
                <a:latin typeface="Times New Roman"/>
                <a:cs typeface="Times New Roman"/>
              </a:rPr>
              <a:t>DIVINA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45">
                <a:solidFill>
                  <a:srgbClr val="4E2926"/>
                </a:solidFill>
                <a:latin typeface="Times New Roman"/>
                <a:cs typeface="Times New Roman"/>
              </a:rPr>
              <a:t>NA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65">
                <a:solidFill>
                  <a:srgbClr val="4E2926"/>
                </a:solidFill>
                <a:latin typeface="Times New Roman"/>
                <a:cs typeface="Times New Roman"/>
              </a:rPr>
              <a:t>ATRAVÉS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DA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endParaRPr sz="4000">
              <a:latin typeface="Times New Roman"/>
              <a:cs typeface="Times New Roman"/>
            </a:endParaRPr>
          </a:p>
          <a:p>
            <a:pPr marL="2087880">
              <a:lnSpc>
                <a:spcPct val="100000"/>
              </a:lnSpc>
              <a:spcBef>
                <a:spcPts val="2700"/>
              </a:spcBef>
            </a:pPr>
            <a:r>
              <a:rPr dirty="0" sz="4500" spc="-280" b="1">
                <a:solidFill>
                  <a:srgbClr val="4E2926"/>
                </a:solidFill>
                <a:latin typeface="Cambria"/>
                <a:cs typeface="Cambria"/>
              </a:rPr>
              <a:t>1.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455" b="1">
                <a:solidFill>
                  <a:srgbClr val="4E2926"/>
                </a:solidFill>
                <a:latin typeface="Cambria"/>
                <a:cs typeface="Cambria"/>
              </a:rPr>
              <a:t>Deus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155" b="1">
                <a:solidFill>
                  <a:srgbClr val="4E2926"/>
                </a:solidFill>
                <a:latin typeface="Cambria"/>
                <a:cs typeface="Cambria"/>
              </a:rPr>
              <a:t>se</a:t>
            </a:r>
            <a:r>
              <a:rPr dirty="0" sz="4500" spc="215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254" b="1">
                <a:solidFill>
                  <a:srgbClr val="4E2926"/>
                </a:solidFill>
                <a:latin typeface="Cambria"/>
                <a:cs typeface="Cambria"/>
              </a:rPr>
              <a:t>revela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80" b="1">
                <a:solidFill>
                  <a:srgbClr val="4E2926"/>
                </a:solidFill>
                <a:latin typeface="Cambria"/>
                <a:cs typeface="Cambria"/>
              </a:rPr>
              <a:t>agindo</a:t>
            </a:r>
            <a:r>
              <a:rPr dirty="0" sz="4500" spc="215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260" b="1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70" b="1">
                <a:solidFill>
                  <a:srgbClr val="4E2926"/>
                </a:solidFill>
                <a:latin typeface="Cambria"/>
                <a:cs typeface="Cambria"/>
              </a:rPr>
              <a:t>falando</a:t>
            </a:r>
            <a:endParaRPr sz="4500">
              <a:latin typeface="Cambria"/>
              <a:cs typeface="Cambria"/>
            </a:endParaRPr>
          </a:p>
          <a:p>
            <a:pPr marL="248920" marR="5080">
              <a:lnSpc>
                <a:spcPts val="4730"/>
              </a:lnSpc>
              <a:spcBef>
                <a:spcPts val="3300"/>
              </a:spcBef>
            </a:pPr>
            <a:r>
              <a:rPr dirty="0" sz="4300" spc="-45">
                <a:solidFill>
                  <a:srgbClr val="4E2926"/>
                </a:solidFill>
                <a:latin typeface="Cambria"/>
                <a:cs typeface="Cambria"/>
              </a:rPr>
              <a:t>Esta</a:t>
            </a:r>
            <a:r>
              <a:rPr dirty="0" sz="4300" spc="-43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75">
                <a:solidFill>
                  <a:srgbClr val="4E2926"/>
                </a:solidFill>
                <a:latin typeface="Cambria"/>
                <a:cs typeface="Cambria"/>
              </a:rPr>
              <a:t>«economia»</a:t>
            </a:r>
            <a:r>
              <a:rPr dirty="0" sz="4300" spc="-43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90">
                <a:solidFill>
                  <a:srgbClr val="4E2926"/>
                </a:solidFill>
                <a:latin typeface="Cambria"/>
                <a:cs typeface="Cambria"/>
              </a:rPr>
              <a:t>da</a:t>
            </a:r>
            <a:r>
              <a:rPr dirty="0" sz="4300" spc="-43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45">
                <a:solidFill>
                  <a:srgbClr val="4E2926"/>
                </a:solidFill>
                <a:latin typeface="Cambria"/>
                <a:cs typeface="Cambria"/>
              </a:rPr>
              <a:t>revelação</a:t>
            </a:r>
            <a:r>
              <a:rPr dirty="0" sz="4300" spc="-4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75">
                <a:solidFill>
                  <a:srgbClr val="4E2926"/>
                </a:solidFill>
                <a:latin typeface="Cambria"/>
                <a:cs typeface="Cambria"/>
              </a:rPr>
              <a:t>realiza-se</a:t>
            </a:r>
            <a:r>
              <a:rPr dirty="0" sz="4300" spc="-43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65">
                <a:solidFill>
                  <a:srgbClr val="4E2926"/>
                </a:solidFill>
                <a:latin typeface="Cambria"/>
                <a:cs typeface="Cambria"/>
              </a:rPr>
              <a:t>por</a:t>
            </a:r>
            <a:r>
              <a:rPr dirty="0" sz="4300" spc="-43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114">
                <a:solidFill>
                  <a:srgbClr val="4E2926"/>
                </a:solidFill>
                <a:latin typeface="Cambria"/>
                <a:cs typeface="Cambria"/>
              </a:rPr>
              <a:t>meio</a:t>
            </a:r>
            <a:r>
              <a:rPr dirty="0" sz="4300" spc="-4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90">
                <a:solidFill>
                  <a:srgbClr val="4E2926"/>
                </a:solidFill>
                <a:latin typeface="Cambria"/>
                <a:cs typeface="Cambria"/>
              </a:rPr>
              <a:t>de</a:t>
            </a:r>
            <a:r>
              <a:rPr dirty="0" sz="4300" spc="-42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u="heavy" sz="4300" spc="-7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ações </a:t>
            </a:r>
            <a:r>
              <a:rPr dirty="0" sz="4300" spc="-93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u="heavy" sz="4300" spc="-20">
                <a:solidFill>
                  <a:srgbClr val="4E2926"/>
                </a:solidFill>
                <a:uFill>
                  <a:solidFill>
                    <a:srgbClr val="4E2926"/>
                  </a:solidFill>
                </a:uFill>
                <a:latin typeface="Cambria"/>
                <a:cs typeface="Cambria"/>
              </a:rPr>
              <a:t>e</a:t>
            </a:r>
            <a:r>
              <a:rPr dirty="0" sz="4300" spc="-509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165">
                <a:solidFill>
                  <a:srgbClr val="4E2926"/>
                </a:solidFill>
                <a:latin typeface="Cambria"/>
                <a:cs typeface="Cambria"/>
              </a:rPr>
              <a:t>p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-10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15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4300" spc="-1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300" spc="-509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434">
                <a:solidFill>
                  <a:srgbClr val="4E2926"/>
                </a:solidFill>
                <a:latin typeface="Cambria"/>
                <a:cs typeface="Cambria"/>
              </a:rPr>
              <a:t>(</a:t>
            </a:r>
            <a:r>
              <a:rPr dirty="0" sz="4300" spc="-229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300" spc="-180">
                <a:solidFill>
                  <a:srgbClr val="4E2926"/>
                </a:solidFill>
                <a:latin typeface="Cambria"/>
                <a:cs typeface="Cambria"/>
              </a:rPr>
              <a:t>b</a:t>
            </a:r>
            <a:r>
              <a:rPr dirty="0" sz="4300" spc="-145">
                <a:solidFill>
                  <a:srgbClr val="4E2926"/>
                </a:solidFill>
                <a:latin typeface="Cambria"/>
                <a:cs typeface="Cambria"/>
              </a:rPr>
              <a:t>j</a:t>
            </a:r>
            <a:r>
              <a:rPr dirty="0" sz="4300" spc="-23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300" spc="-5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4300" spc="-229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300" spc="-220">
                <a:solidFill>
                  <a:srgbClr val="4E2926"/>
                </a:solidFill>
                <a:latin typeface="Cambria"/>
                <a:cs typeface="Cambria"/>
              </a:rPr>
              <a:t>)</a:t>
            </a:r>
            <a:r>
              <a:rPr dirty="0" sz="4300" spc="-509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14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300" spc="-3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4300" spc="-5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4300" spc="-14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300" spc="-70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-70">
                <a:solidFill>
                  <a:srgbClr val="4E2926"/>
                </a:solidFill>
                <a:latin typeface="Cambria"/>
                <a:cs typeface="Cambria"/>
              </a:rPr>
              <a:t>m</a:t>
            </a:r>
            <a:r>
              <a:rPr dirty="0" sz="4300" spc="-23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300" spc="-3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4300" spc="-5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4300" spc="-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300" spc="-509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1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300" spc="-23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300" spc="-10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-90">
                <a:solidFill>
                  <a:srgbClr val="4E2926"/>
                </a:solidFill>
                <a:latin typeface="Cambria"/>
                <a:cs typeface="Cambria"/>
              </a:rPr>
              <a:t>c</a:t>
            </a:r>
            <a:r>
              <a:rPr dirty="0" sz="4300" spc="-14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300" spc="-229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300" spc="-3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-160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300" spc="-509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23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300" spc="-3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4300" spc="-5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4300" spc="-1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300" spc="-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300" spc="-509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12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300" spc="-14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300" spc="90">
                <a:solidFill>
                  <a:srgbClr val="4E2926"/>
                </a:solidFill>
                <a:latin typeface="Cambria"/>
                <a:cs typeface="Cambria"/>
              </a:rPr>
              <a:t>.</a:t>
            </a:r>
            <a:endParaRPr sz="4300">
              <a:latin typeface="Cambria"/>
              <a:cs typeface="Cambria"/>
            </a:endParaRPr>
          </a:p>
          <a:p>
            <a:pPr marL="248920">
              <a:lnSpc>
                <a:spcPts val="4415"/>
              </a:lnSpc>
              <a:tabLst>
                <a:tab pos="1026794" algn="l"/>
                <a:tab pos="2621915" algn="l"/>
                <a:tab pos="5167630" algn="l"/>
                <a:tab pos="6161405" algn="l"/>
                <a:tab pos="7474584" algn="l"/>
                <a:tab pos="8281670" algn="l"/>
                <a:tab pos="10244455" algn="l"/>
                <a:tab pos="11034395" algn="l"/>
              </a:tabLst>
            </a:pPr>
            <a:r>
              <a:rPr dirty="0" sz="4300" spc="-4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300">
                <a:solidFill>
                  <a:srgbClr val="4E2926"/>
                </a:solidFill>
                <a:latin typeface="Cambria"/>
                <a:cs typeface="Cambria"/>
              </a:rPr>
              <a:t>	</a:t>
            </a:r>
            <a:r>
              <a:rPr dirty="0" sz="4300" spc="-229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300" spc="-180">
                <a:solidFill>
                  <a:srgbClr val="4E2926"/>
                </a:solidFill>
                <a:latin typeface="Cambria"/>
                <a:cs typeface="Cambria"/>
              </a:rPr>
              <a:t>b</a:t>
            </a:r>
            <a:r>
              <a:rPr dirty="0" sz="4300" spc="-1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-12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300" spc="150">
                <a:solidFill>
                  <a:srgbClr val="4E2926"/>
                </a:solidFill>
                <a:latin typeface="Cambria"/>
                <a:cs typeface="Cambria"/>
              </a:rPr>
              <a:t>,</a:t>
            </a:r>
            <a:r>
              <a:rPr dirty="0" sz="4300">
                <a:solidFill>
                  <a:srgbClr val="4E2926"/>
                </a:solidFill>
                <a:latin typeface="Cambria"/>
                <a:cs typeface="Cambria"/>
              </a:rPr>
              <a:t>	</a:t>
            </a:r>
            <a:r>
              <a:rPr dirty="0" sz="4300" spc="-1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300" spc="-23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-10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4300" spc="-14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300" spc="-95">
                <a:solidFill>
                  <a:srgbClr val="4E2926"/>
                </a:solidFill>
                <a:latin typeface="Cambria"/>
                <a:cs typeface="Cambria"/>
              </a:rPr>
              <a:t>z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-160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300">
                <a:solidFill>
                  <a:srgbClr val="4E2926"/>
                </a:solidFill>
                <a:latin typeface="Cambria"/>
                <a:cs typeface="Cambria"/>
              </a:rPr>
              <a:t>	</a:t>
            </a:r>
            <a:r>
              <a:rPr dirty="0" sz="4300" spc="-165">
                <a:solidFill>
                  <a:srgbClr val="4E2926"/>
                </a:solidFill>
                <a:latin typeface="Cambria"/>
                <a:cs typeface="Cambria"/>
              </a:rPr>
              <a:t>p</a:t>
            </a:r>
            <a:r>
              <a:rPr dirty="0" sz="4300" spc="-229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300" spc="204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300">
                <a:solidFill>
                  <a:srgbClr val="4E2926"/>
                </a:solidFill>
                <a:latin typeface="Cambria"/>
                <a:cs typeface="Cambria"/>
              </a:rPr>
              <a:t>	</a:t>
            </a:r>
            <a:r>
              <a:rPr dirty="0" sz="4300" spc="-204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4300" spc="-235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300" spc="-50">
                <a:solidFill>
                  <a:srgbClr val="4E2926"/>
                </a:solidFill>
                <a:latin typeface="Cambria"/>
                <a:cs typeface="Cambria"/>
              </a:rPr>
              <a:t>u</a:t>
            </a:r>
            <a:r>
              <a:rPr dirty="0" sz="4300" spc="90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300">
                <a:solidFill>
                  <a:srgbClr val="4E2926"/>
                </a:solidFill>
                <a:latin typeface="Cambria"/>
                <a:cs typeface="Cambria"/>
              </a:rPr>
              <a:t>	</a:t>
            </a:r>
            <a:r>
              <a:rPr dirty="0" sz="4300" spc="-35">
                <a:solidFill>
                  <a:srgbClr val="4E2926"/>
                </a:solidFill>
                <a:latin typeface="Cambria"/>
                <a:cs typeface="Cambria"/>
              </a:rPr>
              <a:t>n</a:t>
            </a:r>
            <a:r>
              <a:rPr dirty="0" sz="4300" spc="33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>
                <a:solidFill>
                  <a:srgbClr val="4E2926"/>
                </a:solidFill>
                <a:latin typeface="Cambria"/>
                <a:cs typeface="Cambria"/>
              </a:rPr>
              <a:t>	</a:t>
            </a:r>
            <a:r>
              <a:rPr dirty="0" sz="4300" spc="-10">
                <a:solidFill>
                  <a:srgbClr val="4E2926"/>
                </a:solidFill>
                <a:latin typeface="Cambria"/>
                <a:cs typeface="Cambria"/>
              </a:rPr>
              <a:t>h</a:t>
            </a:r>
            <a:r>
              <a:rPr dirty="0" sz="4300" spc="-14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300" spc="-12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300" spc="-50">
                <a:solidFill>
                  <a:srgbClr val="4E2926"/>
                </a:solidFill>
                <a:latin typeface="Cambria"/>
                <a:cs typeface="Cambria"/>
              </a:rPr>
              <a:t>t</a:t>
            </a:r>
            <a:r>
              <a:rPr dirty="0" sz="4300" spc="-229">
                <a:solidFill>
                  <a:srgbClr val="4E2926"/>
                </a:solidFill>
                <a:latin typeface="Cambria"/>
                <a:cs typeface="Cambria"/>
              </a:rPr>
              <a:t>ó</a:t>
            </a:r>
            <a:r>
              <a:rPr dirty="0" sz="4300" spc="-10">
                <a:solidFill>
                  <a:srgbClr val="4E2926"/>
                </a:solidFill>
                <a:latin typeface="Cambria"/>
                <a:cs typeface="Cambria"/>
              </a:rPr>
              <a:t>r</a:t>
            </a:r>
            <a:r>
              <a:rPr dirty="0" sz="4300" spc="-140">
                <a:solidFill>
                  <a:srgbClr val="4E2926"/>
                </a:solidFill>
                <a:latin typeface="Cambria"/>
                <a:cs typeface="Cambria"/>
              </a:rPr>
              <a:t>i</a:t>
            </a:r>
            <a:r>
              <a:rPr dirty="0" sz="4300" spc="33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>
                <a:solidFill>
                  <a:srgbClr val="4E2926"/>
                </a:solidFill>
                <a:latin typeface="Cambria"/>
                <a:cs typeface="Cambria"/>
              </a:rPr>
              <a:t>	</a:t>
            </a:r>
            <a:r>
              <a:rPr dirty="0" sz="4300" spc="-160">
                <a:solidFill>
                  <a:srgbClr val="4E2926"/>
                </a:solidFill>
                <a:latin typeface="Cambria"/>
                <a:cs typeface="Cambria"/>
              </a:rPr>
              <a:t>d</a:t>
            </a:r>
            <a:r>
              <a:rPr dirty="0" sz="4300" spc="335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>
                <a:solidFill>
                  <a:srgbClr val="4E2926"/>
                </a:solidFill>
                <a:latin typeface="Cambria"/>
                <a:cs typeface="Cambria"/>
              </a:rPr>
              <a:t>	</a:t>
            </a:r>
            <a:r>
              <a:rPr dirty="0" sz="4300" spc="-125">
                <a:solidFill>
                  <a:srgbClr val="4E2926"/>
                </a:solidFill>
                <a:latin typeface="Cambria"/>
                <a:cs typeface="Cambria"/>
              </a:rPr>
              <a:t>s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-105">
                <a:solidFill>
                  <a:srgbClr val="4E2926"/>
                </a:solidFill>
                <a:latin typeface="Cambria"/>
                <a:cs typeface="Cambria"/>
              </a:rPr>
              <a:t>l</a:t>
            </a:r>
            <a:r>
              <a:rPr dirty="0" sz="4300" spc="15">
                <a:solidFill>
                  <a:srgbClr val="4E2926"/>
                </a:solidFill>
                <a:latin typeface="Cambria"/>
                <a:cs typeface="Cambria"/>
              </a:rPr>
              <a:t>v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a</a:t>
            </a:r>
            <a:r>
              <a:rPr dirty="0" sz="4300" spc="-90">
                <a:solidFill>
                  <a:srgbClr val="4E2926"/>
                </a:solidFill>
                <a:latin typeface="Cambria"/>
                <a:cs typeface="Cambria"/>
              </a:rPr>
              <a:t>ç</a:t>
            </a:r>
            <a:r>
              <a:rPr dirty="0" sz="4300" spc="120">
                <a:solidFill>
                  <a:srgbClr val="4E2926"/>
                </a:solidFill>
                <a:latin typeface="Cambria"/>
                <a:cs typeface="Cambria"/>
              </a:rPr>
              <a:t>ã</a:t>
            </a:r>
            <a:r>
              <a:rPr dirty="0" sz="4300" spc="-229">
                <a:solidFill>
                  <a:srgbClr val="4E2926"/>
                </a:solidFill>
                <a:latin typeface="Cambria"/>
                <a:cs typeface="Cambria"/>
              </a:rPr>
              <a:t>o</a:t>
            </a:r>
            <a:r>
              <a:rPr dirty="0" sz="4300" spc="150">
                <a:solidFill>
                  <a:srgbClr val="4E2926"/>
                </a:solidFill>
                <a:latin typeface="Cambria"/>
                <a:cs typeface="Cambria"/>
              </a:rPr>
              <a:t>,</a:t>
            </a:r>
            <a:endParaRPr sz="4300">
              <a:latin typeface="Cambria"/>
              <a:cs typeface="Cambria"/>
            </a:endParaRPr>
          </a:p>
          <a:p>
            <a:pPr algn="just" marL="248920" marR="5080">
              <a:lnSpc>
                <a:spcPts val="4730"/>
              </a:lnSpc>
              <a:spcBef>
                <a:spcPts val="295"/>
              </a:spcBef>
            </a:pPr>
            <a:r>
              <a:rPr dirty="0" sz="4300" spc="-20">
                <a:solidFill>
                  <a:srgbClr val="4E2926"/>
                </a:solidFill>
                <a:latin typeface="Cambria"/>
                <a:cs typeface="Cambria"/>
              </a:rPr>
              <a:t>manifestam</a:t>
            </a:r>
            <a:r>
              <a:rPr dirty="0" sz="4300" spc="-1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300" spc="-1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25">
                <a:solidFill>
                  <a:srgbClr val="4E2926"/>
                </a:solidFill>
                <a:latin typeface="Cambria"/>
                <a:cs typeface="Cambria"/>
              </a:rPr>
              <a:t>confirmam</a:t>
            </a:r>
            <a:r>
              <a:rPr dirty="0" sz="4300" spc="-2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335">
                <a:solidFill>
                  <a:srgbClr val="4E2926"/>
                </a:solidFill>
                <a:latin typeface="Cambria"/>
                <a:cs typeface="Cambria"/>
              </a:rPr>
              <a:t>a </a:t>
            </a:r>
            <a:r>
              <a:rPr dirty="0" sz="4300" spc="-45">
                <a:solidFill>
                  <a:srgbClr val="4E2926"/>
                </a:solidFill>
                <a:latin typeface="Cambria"/>
                <a:cs typeface="Cambria"/>
              </a:rPr>
              <a:t>doutrina</a:t>
            </a:r>
            <a:r>
              <a:rPr dirty="0" sz="4300" spc="-4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20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300" spc="-1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105">
                <a:solidFill>
                  <a:srgbClr val="4E2926"/>
                </a:solidFill>
                <a:latin typeface="Cambria"/>
                <a:cs typeface="Cambria"/>
              </a:rPr>
              <a:t>as</a:t>
            </a:r>
            <a:r>
              <a:rPr dirty="0" sz="4300" spc="11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70">
                <a:solidFill>
                  <a:srgbClr val="4E2926"/>
                </a:solidFill>
                <a:latin typeface="Cambria"/>
                <a:cs typeface="Cambria"/>
              </a:rPr>
              <a:t>realidades </a:t>
            </a:r>
            <a:r>
              <a:rPr dirty="0" sz="4300" spc="-6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35">
                <a:solidFill>
                  <a:srgbClr val="4E2926"/>
                </a:solidFill>
                <a:latin typeface="Cambria"/>
                <a:cs typeface="Cambria"/>
              </a:rPr>
              <a:t>significadas </a:t>
            </a:r>
            <a:r>
              <a:rPr dirty="0" sz="4300" spc="-60">
                <a:solidFill>
                  <a:srgbClr val="4E2926"/>
                </a:solidFill>
                <a:latin typeface="Cambria"/>
                <a:cs typeface="Cambria"/>
              </a:rPr>
              <a:t>pelas </a:t>
            </a:r>
            <a:r>
              <a:rPr dirty="0" sz="4300" spc="-15">
                <a:solidFill>
                  <a:srgbClr val="4E2926"/>
                </a:solidFill>
                <a:latin typeface="Cambria"/>
                <a:cs typeface="Cambria"/>
              </a:rPr>
              <a:t>palavras; </a:t>
            </a:r>
            <a:r>
              <a:rPr dirty="0" sz="4300" spc="-20">
                <a:solidFill>
                  <a:srgbClr val="4E2926"/>
                </a:solidFill>
                <a:latin typeface="Cambria"/>
                <a:cs typeface="Cambria"/>
              </a:rPr>
              <a:t>e </a:t>
            </a:r>
            <a:r>
              <a:rPr dirty="0" sz="4300" spc="105">
                <a:solidFill>
                  <a:srgbClr val="4E2926"/>
                </a:solidFill>
                <a:latin typeface="Cambria"/>
                <a:cs typeface="Cambria"/>
              </a:rPr>
              <a:t>as </a:t>
            </a:r>
            <a:r>
              <a:rPr dirty="0" sz="4300" spc="15">
                <a:solidFill>
                  <a:srgbClr val="4E2926"/>
                </a:solidFill>
                <a:latin typeface="Cambria"/>
                <a:cs typeface="Cambria"/>
              </a:rPr>
              <a:t>palavras, </a:t>
            </a:r>
            <a:r>
              <a:rPr dirty="0" sz="4300" spc="-65">
                <a:solidFill>
                  <a:srgbClr val="4E2926"/>
                </a:solidFill>
                <a:latin typeface="Cambria"/>
                <a:cs typeface="Cambria"/>
              </a:rPr>
              <a:t>por </a:t>
            </a:r>
            <a:r>
              <a:rPr dirty="0" sz="4300" spc="55">
                <a:solidFill>
                  <a:srgbClr val="4E2926"/>
                </a:solidFill>
                <a:latin typeface="Cambria"/>
                <a:cs typeface="Cambria"/>
              </a:rPr>
              <a:t>sua </a:t>
            </a:r>
            <a:r>
              <a:rPr dirty="0" sz="4300" spc="-40">
                <a:solidFill>
                  <a:srgbClr val="4E2926"/>
                </a:solidFill>
                <a:latin typeface="Cambria"/>
                <a:cs typeface="Cambria"/>
              </a:rPr>
              <a:t>vez, </a:t>
            </a:r>
            <a:r>
              <a:rPr dirty="0" sz="4300" spc="-3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25">
                <a:solidFill>
                  <a:srgbClr val="4E2926"/>
                </a:solidFill>
                <a:latin typeface="Cambria"/>
                <a:cs typeface="Cambria"/>
              </a:rPr>
              <a:t>declaram </a:t>
            </a:r>
            <a:r>
              <a:rPr dirty="0" sz="4300" spc="105">
                <a:solidFill>
                  <a:srgbClr val="4E2926"/>
                </a:solidFill>
                <a:latin typeface="Cambria"/>
                <a:cs typeface="Cambria"/>
              </a:rPr>
              <a:t>as </a:t>
            </a:r>
            <a:r>
              <a:rPr dirty="0" sz="4300" spc="-40">
                <a:solidFill>
                  <a:srgbClr val="4E2926"/>
                </a:solidFill>
                <a:latin typeface="Cambria"/>
                <a:cs typeface="Cambria"/>
              </a:rPr>
              <a:t>obras </a:t>
            </a:r>
            <a:r>
              <a:rPr dirty="0" sz="4300" spc="-20">
                <a:solidFill>
                  <a:srgbClr val="4E2926"/>
                </a:solidFill>
                <a:latin typeface="Cambria"/>
                <a:cs typeface="Cambria"/>
              </a:rPr>
              <a:t>e </a:t>
            </a:r>
            <a:r>
              <a:rPr dirty="0" sz="4300" spc="-85">
                <a:solidFill>
                  <a:srgbClr val="4E2926"/>
                </a:solidFill>
                <a:latin typeface="Cambria"/>
                <a:cs typeface="Cambria"/>
              </a:rPr>
              <a:t>esclarecem </a:t>
            </a:r>
            <a:r>
              <a:rPr dirty="0" sz="4300" spc="-15">
                <a:solidFill>
                  <a:srgbClr val="4E2926"/>
                </a:solidFill>
                <a:latin typeface="Cambria"/>
                <a:cs typeface="Cambria"/>
              </a:rPr>
              <a:t>o </a:t>
            </a:r>
            <a:r>
              <a:rPr dirty="0" sz="4300" spc="-100">
                <a:solidFill>
                  <a:srgbClr val="4E2926"/>
                </a:solidFill>
                <a:latin typeface="Cambria"/>
                <a:cs typeface="Cambria"/>
              </a:rPr>
              <a:t>mistério </a:t>
            </a:r>
            <a:r>
              <a:rPr dirty="0" sz="4300" spc="-35">
                <a:solidFill>
                  <a:srgbClr val="4E2926"/>
                </a:solidFill>
                <a:latin typeface="Cambria"/>
                <a:cs typeface="Cambria"/>
              </a:rPr>
              <a:t>nelas </a:t>
            </a:r>
            <a:r>
              <a:rPr dirty="0" sz="4300" spc="-105">
                <a:solidFill>
                  <a:srgbClr val="4E2926"/>
                </a:solidFill>
                <a:latin typeface="Cambria"/>
                <a:cs typeface="Cambria"/>
              </a:rPr>
              <a:t>contido. </a:t>
            </a:r>
            <a:r>
              <a:rPr dirty="0" sz="4300" spc="-93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120">
                <a:solidFill>
                  <a:srgbClr val="4E2926"/>
                </a:solidFill>
                <a:latin typeface="Cambria"/>
                <a:cs typeface="Cambria"/>
              </a:rPr>
              <a:t>(DV,</a:t>
            </a:r>
            <a:r>
              <a:rPr dirty="0" sz="4300" spc="-51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195">
                <a:solidFill>
                  <a:srgbClr val="4E2926"/>
                </a:solidFill>
                <a:latin typeface="Cambria"/>
                <a:cs typeface="Cambria"/>
              </a:rPr>
              <a:t>n.2)</a:t>
            </a:r>
            <a:endParaRPr sz="4300">
              <a:latin typeface="Cambria"/>
              <a:cs typeface="Cambria"/>
            </a:endParaRPr>
          </a:p>
          <a:p>
            <a:pPr algn="just" marL="248920" marR="5080">
              <a:lnSpc>
                <a:spcPts val="4720"/>
              </a:lnSpc>
              <a:spcBef>
                <a:spcPts val="4715"/>
              </a:spcBef>
            </a:pPr>
            <a:r>
              <a:rPr dirty="0" sz="4300" spc="-130">
                <a:solidFill>
                  <a:srgbClr val="4E2926"/>
                </a:solidFill>
                <a:latin typeface="Cambria"/>
                <a:cs typeface="Cambria"/>
              </a:rPr>
              <a:t>REVELAÇÃO </a:t>
            </a:r>
            <a:r>
              <a:rPr dirty="0" sz="4300" spc="-45">
                <a:solidFill>
                  <a:srgbClr val="4E2926"/>
                </a:solidFill>
                <a:latin typeface="Cambria"/>
                <a:cs typeface="Cambria"/>
              </a:rPr>
              <a:t>- </a:t>
            </a:r>
            <a:r>
              <a:rPr dirty="0" sz="4300" spc="-65">
                <a:solidFill>
                  <a:srgbClr val="4E2926"/>
                </a:solidFill>
                <a:latin typeface="Cambria"/>
                <a:cs typeface="Cambria"/>
              </a:rPr>
              <a:t>verdade </a:t>
            </a:r>
            <a:r>
              <a:rPr dirty="0" sz="4300" spc="-30">
                <a:solidFill>
                  <a:srgbClr val="4E2926"/>
                </a:solidFill>
                <a:latin typeface="Cambria"/>
                <a:cs typeface="Cambria"/>
              </a:rPr>
              <a:t>profunda </a:t>
            </a:r>
            <a:r>
              <a:rPr dirty="0" sz="4300" spc="335">
                <a:solidFill>
                  <a:srgbClr val="4E2926"/>
                </a:solidFill>
                <a:latin typeface="Cambria"/>
                <a:cs typeface="Cambria"/>
              </a:rPr>
              <a:t>a </a:t>
            </a:r>
            <a:r>
              <a:rPr dirty="0" sz="4300" spc="-120">
                <a:solidFill>
                  <a:srgbClr val="4E2926"/>
                </a:solidFill>
                <a:latin typeface="Cambria"/>
                <a:cs typeface="Cambria"/>
              </a:rPr>
              <a:t>respeito </a:t>
            </a:r>
            <a:r>
              <a:rPr dirty="0" sz="4300" spc="-90">
                <a:solidFill>
                  <a:srgbClr val="4E2926"/>
                </a:solidFill>
                <a:latin typeface="Cambria"/>
                <a:cs typeface="Cambria"/>
              </a:rPr>
              <a:t>de </a:t>
            </a:r>
            <a:r>
              <a:rPr dirty="0" sz="4300" spc="-100">
                <a:solidFill>
                  <a:srgbClr val="4E2926"/>
                </a:solidFill>
                <a:latin typeface="Cambria"/>
                <a:cs typeface="Cambria"/>
              </a:rPr>
              <a:t>Deus </a:t>
            </a:r>
            <a:r>
              <a:rPr dirty="0" sz="4300" spc="-20">
                <a:solidFill>
                  <a:srgbClr val="4E2926"/>
                </a:solidFill>
                <a:latin typeface="Cambria"/>
                <a:cs typeface="Cambria"/>
              </a:rPr>
              <a:t>e </a:t>
            </a:r>
            <a:r>
              <a:rPr dirty="0" sz="4300" spc="335">
                <a:solidFill>
                  <a:srgbClr val="4E2926"/>
                </a:solidFill>
                <a:latin typeface="Cambria"/>
                <a:cs typeface="Cambria"/>
              </a:rPr>
              <a:t>a </a:t>
            </a:r>
            <a:r>
              <a:rPr dirty="0" sz="4300" spc="340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120">
                <a:solidFill>
                  <a:srgbClr val="4E2926"/>
                </a:solidFill>
                <a:latin typeface="Cambria"/>
                <a:cs typeface="Cambria"/>
              </a:rPr>
              <a:t>respeito</a:t>
            </a:r>
            <a:r>
              <a:rPr dirty="0" sz="4300" spc="-515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90">
                <a:solidFill>
                  <a:srgbClr val="4E2926"/>
                </a:solidFill>
                <a:latin typeface="Cambria"/>
                <a:cs typeface="Cambria"/>
              </a:rPr>
              <a:t>da</a:t>
            </a:r>
            <a:r>
              <a:rPr dirty="0" sz="4300" spc="-509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5">
                <a:solidFill>
                  <a:srgbClr val="4E2926"/>
                </a:solidFill>
                <a:latin typeface="Cambria"/>
                <a:cs typeface="Cambria"/>
              </a:rPr>
              <a:t>salvação</a:t>
            </a:r>
            <a:r>
              <a:rPr dirty="0" sz="4300" spc="-509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100">
                <a:solidFill>
                  <a:srgbClr val="4E2926"/>
                </a:solidFill>
                <a:latin typeface="Cambria"/>
                <a:cs typeface="Cambria"/>
              </a:rPr>
              <a:t>dos</a:t>
            </a:r>
            <a:r>
              <a:rPr dirty="0" sz="4300" spc="-509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300" spc="-90">
                <a:solidFill>
                  <a:srgbClr val="4E2926"/>
                </a:solidFill>
                <a:latin typeface="Cambria"/>
                <a:cs typeface="Cambria"/>
              </a:rPr>
              <a:t>homens.</a:t>
            </a:r>
            <a:endParaRPr sz="43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9099" y="806758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4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8" y="973587"/>
                </a:lnTo>
                <a:lnTo>
                  <a:pt x="278008" y="966165"/>
                </a:lnTo>
                <a:lnTo>
                  <a:pt x="255778" y="964181"/>
                </a:lnTo>
                <a:lnTo>
                  <a:pt x="235151" y="961500"/>
                </a:lnTo>
                <a:lnTo>
                  <a:pt x="217028" y="952435"/>
                </a:lnTo>
                <a:lnTo>
                  <a:pt x="202806" y="938000"/>
                </a:lnTo>
                <a:lnTo>
                  <a:pt x="193883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1" y="835958"/>
                </a:lnTo>
                <a:lnTo>
                  <a:pt x="91486" y="817835"/>
                </a:lnTo>
                <a:lnTo>
                  <a:pt x="88805" y="797208"/>
                </a:lnTo>
                <a:lnTo>
                  <a:pt x="86821" y="774978"/>
                </a:lnTo>
                <a:lnTo>
                  <a:pt x="79399" y="754298"/>
                </a:lnTo>
                <a:lnTo>
                  <a:pt x="67031" y="736138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8" y="689188"/>
                </a:lnTo>
                <a:lnTo>
                  <a:pt x="22747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7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9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6" y="235151"/>
                </a:lnTo>
                <a:lnTo>
                  <a:pt x="100551" y="217028"/>
                </a:lnTo>
                <a:lnTo>
                  <a:pt x="114985" y="202806"/>
                </a:lnTo>
                <a:lnTo>
                  <a:pt x="133774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3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8" y="88805"/>
                </a:lnTo>
                <a:lnTo>
                  <a:pt x="278008" y="86821"/>
                </a:lnTo>
                <a:lnTo>
                  <a:pt x="298688" y="79399"/>
                </a:lnTo>
                <a:lnTo>
                  <a:pt x="316848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9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1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5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1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0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9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9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9" y="1021432"/>
                </a:lnTo>
                <a:lnTo>
                  <a:pt x="689188" y="1027218"/>
                </a:lnTo>
                <a:lnTo>
                  <a:pt x="669151" y="1030239"/>
                </a:lnTo>
                <a:close/>
              </a:path>
              <a:path w="1053464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6068" y="719570"/>
            <a:ext cx="459105" cy="10661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800" spc="49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6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14" y="7563353"/>
            <a:ext cx="2685190" cy="27342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6789" y="0"/>
            <a:ext cx="6351210" cy="56895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1"/>
            <a:ext cx="17569815" cy="10287635"/>
          </a:xfrm>
          <a:custGeom>
            <a:avLst/>
            <a:gdLst/>
            <a:ahLst/>
            <a:cxnLst/>
            <a:rect l="l" t="t" r="r" b="b"/>
            <a:pathLst>
              <a:path w="17569815" h="10287635">
                <a:moveTo>
                  <a:pt x="5471731" y="0"/>
                </a:moveTo>
                <a:lnTo>
                  <a:pt x="5437162" y="0"/>
                </a:lnTo>
                <a:lnTo>
                  <a:pt x="521792" y="7874648"/>
                </a:lnTo>
                <a:lnTo>
                  <a:pt x="521792" y="7728293"/>
                </a:lnTo>
                <a:lnTo>
                  <a:pt x="5345811" y="0"/>
                </a:lnTo>
                <a:lnTo>
                  <a:pt x="5311241" y="0"/>
                </a:lnTo>
                <a:lnTo>
                  <a:pt x="521792" y="7672921"/>
                </a:lnTo>
                <a:lnTo>
                  <a:pt x="521792" y="7542390"/>
                </a:lnTo>
                <a:lnTo>
                  <a:pt x="5229758" y="0"/>
                </a:lnTo>
                <a:lnTo>
                  <a:pt x="5195201" y="0"/>
                </a:lnTo>
                <a:lnTo>
                  <a:pt x="521792" y="7487005"/>
                </a:lnTo>
                <a:lnTo>
                  <a:pt x="521792" y="0"/>
                </a:lnTo>
                <a:lnTo>
                  <a:pt x="0" y="0"/>
                </a:lnTo>
                <a:lnTo>
                  <a:pt x="0" y="8322932"/>
                </a:lnTo>
                <a:lnTo>
                  <a:pt x="0" y="8378317"/>
                </a:lnTo>
                <a:lnTo>
                  <a:pt x="0" y="10287254"/>
                </a:lnTo>
                <a:lnTo>
                  <a:pt x="521792" y="10287254"/>
                </a:lnTo>
                <a:lnTo>
                  <a:pt x="521792" y="10123754"/>
                </a:lnTo>
                <a:lnTo>
                  <a:pt x="783323" y="10287000"/>
                </a:lnTo>
                <a:lnTo>
                  <a:pt x="838695" y="10287000"/>
                </a:lnTo>
                <a:lnTo>
                  <a:pt x="521792" y="10089185"/>
                </a:lnTo>
                <a:lnTo>
                  <a:pt x="521792" y="9908946"/>
                </a:lnTo>
                <a:lnTo>
                  <a:pt x="1127455" y="10287000"/>
                </a:lnTo>
                <a:lnTo>
                  <a:pt x="1182827" y="10287000"/>
                </a:lnTo>
                <a:lnTo>
                  <a:pt x="521792" y="9874377"/>
                </a:lnTo>
                <a:lnTo>
                  <a:pt x="521792" y="9674390"/>
                </a:lnTo>
                <a:lnTo>
                  <a:pt x="1503222" y="10287000"/>
                </a:lnTo>
                <a:lnTo>
                  <a:pt x="1558607" y="10287000"/>
                </a:lnTo>
                <a:lnTo>
                  <a:pt x="521792" y="9639821"/>
                </a:lnTo>
                <a:lnTo>
                  <a:pt x="521792" y="7930020"/>
                </a:lnTo>
                <a:lnTo>
                  <a:pt x="5471731" y="0"/>
                </a:lnTo>
                <a:close/>
              </a:path>
              <a:path w="17569815" h="10287635">
                <a:moveTo>
                  <a:pt x="17569523" y="4889805"/>
                </a:moveTo>
                <a:lnTo>
                  <a:pt x="17569320" y="4888941"/>
                </a:lnTo>
                <a:lnTo>
                  <a:pt x="17520108" y="4858220"/>
                </a:lnTo>
                <a:lnTo>
                  <a:pt x="9737026" y="0"/>
                </a:lnTo>
                <a:lnTo>
                  <a:pt x="9681642" y="0"/>
                </a:lnTo>
                <a:lnTo>
                  <a:pt x="17529455" y="4898618"/>
                </a:lnTo>
                <a:lnTo>
                  <a:pt x="17439615" y="5042547"/>
                </a:lnTo>
                <a:lnTo>
                  <a:pt x="9361246" y="0"/>
                </a:lnTo>
                <a:lnTo>
                  <a:pt x="9305874" y="0"/>
                </a:lnTo>
                <a:lnTo>
                  <a:pt x="17424083" y="5067414"/>
                </a:lnTo>
                <a:lnTo>
                  <a:pt x="17343120" y="5197119"/>
                </a:lnTo>
                <a:lnTo>
                  <a:pt x="9017114" y="0"/>
                </a:lnTo>
                <a:lnTo>
                  <a:pt x="8961742" y="0"/>
                </a:lnTo>
                <a:lnTo>
                  <a:pt x="17327601" y="5221998"/>
                </a:lnTo>
                <a:lnTo>
                  <a:pt x="14166012" y="10287000"/>
                </a:lnTo>
                <a:lnTo>
                  <a:pt x="14200581" y="10287000"/>
                </a:lnTo>
                <a:lnTo>
                  <a:pt x="17352468" y="5237531"/>
                </a:lnTo>
                <a:lnTo>
                  <a:pt x="17411103" y="5274119"/>
                </a:lnTo>
                <a:lnTo>
                  <a:pt x="14282065" y="10287000"/>
                </a:lnTo>
                <a:lnTo>
                  <a:pt x="14316621" y="10287000"/>
                </a:lnTo>
                <a:lnTo>
                  <a:pt x="17435983" y="5289639"/>
                </a:lnTo>
                <a:lnTo>
                  <a:pt x="17501731" y="5330672"/>
                </a:lnTo>
                <a:lnTo>
                  <a:pt x="14407985" y="10287000"/>
                </a:lnTo>
                <a:lnTo>
                  <a:pt x="14442542" y="10287000"/>
                </a:lnTo>
                <a:lnTo>
                  <a:pt x="17542129" y="5321325"/>
                </a:lnTo>
                <a:lnTo>
                  <a:pt x="17492383" y="5290274"/>
                </a:lnTo>
                <a:lnTo>
                  <a:pt x="17451502" y="5264772"/>
                </a:lnTo>
                <a:lnTo>
                  <a:pt x="17547997" y="5110188"/>
                </a:lnTo>
                <a:lnTo>
                  <a:pt x="17507598" y="5084978"/>
                </a:lnTo>
                <a:lnTo>
                  <a:pt x="17507598" y="5119535"/>
                </a:lnTo>
                <a:lnTo>
                  <a:pt x="17426636" y="5249240"/>
                </a:lnTo>
                <a:lnTo>
                  <a:pt x="17368000" y="5212651"/>
                </a:lnTo>
                <a:lnTo>
                  <a:pt x="17448962" y="5082946"/>
                </a:lnTo>
                <a:lnTo>
                  <a:pt x="17507598" y="5119535"/>
                </a:lnTo>
                <a:lnTo>
                  <a:pt x="17507598" y="5084978"/>
                </a:lnTo>
                <a:lnTo>
                  <a:pt x="17498251" y="5079136"/>
                </a:lnTo>
                <a:lnTo>
                  <a:pt x="17464494" y="5058067"/>
                </a:lnTo>
                <a:lnTo>
                  <a:pt x="17569523" y="4889805"/>
                </a:lnTo>
                <a:close/>
              </a:path>
            </a:pathLst>
          </a:custGeom>
          <a:solidFill>
            <a:srgbClr val="A67D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57167" y="961771"/>
            <a:ext cx="13050519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35">
                <a:solidFill>
                  <a:srgbClr val="4E2926"/>
                </a:solidFill>
                <a:latin typeface="Times New Roman"/>
                <a:cs typeface="Times New Roman"/>
              </a:rPr>
              <a:t>REVELAÇÃO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29">
                <a:solidFill>
                  <a:srgbClr val="4E2926"/>
                </a:solidFill>
                <a:latin typeface="Times New Roman"/>
                <a:cs typeface="Times New Roman"/>
              </a:rPr>
              <a:t>DIVINA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45">
                <a:solidFill>
                  <a:srgbClr val="4E2926"/>
                </a:solidFill>
                <a:latin typeface="Times New Roman"/>
                <a:cs typeface="Times New Roman"/>
              </a:rPr>
              <a:t>NA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65">
                <a:solidFill>
                  <a:srgbClr val="4E2926"/>
                </a:solidFill>
                <a:latin typeface="Times New Roman"/>
                <a:cs typeface="Times New Roman"/>
              </a:rPr>
              <a:t>ATRAVÉS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DA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3430" y="5705474"/>
            <a:ext cx="11681460" cy="2344420"/>
          </a:xfrm>
          <a:custGeom>
            <a:avLst/>
            <a:gdLst/>
            <a:ahLst/>
            <a:cxnLst/>
            <a:rect l="l" t="t" r="r" b="b"/>
            <a:pathLst>
              <a:path w="11681460" h="2344420">
                <a:moveTo>
                  <a:pt x="9407144" y="0"/>
                </a:moveTo>
                <a:lnTo>
                  <a:pt x="9320835" y="0"/>
                </a:lnTo>
                <a:lnTo>
                  <a:pt x="7521626" y="12"/>
                </a:lnTo>
                <a:lnTo>
                  <a:pt x="0" y="12"/>
                </a:lnTo>
                <a:lnTo>
                  <a:pt x="0" y="47637"/>
                </a:lnTo>
                <a:lnTo>
                  <a:pt x="7521626" y="47637"/>
                </a:lnTo>
                <a:lnTo>
                  <a:pt x="9320835" y="47637"/>
                </a:lnTo>
                <a:lnTo>
                  <a:pt x="9407144" y="47625"/>
                </a:lnTo>
                <a:lnTo>
                  <a:pt x="9407144" y="0"/>
                </a:lnTo>
                <a:close/>
              </a:path>
              <a:path w="11681460" h="2344420">
                <a:moveTo>
                  <a:pt x="11680965" y="2296668"/>
                </a:moveTo>
                <a:lnTo>
                  <a:pt x="1886978" y="2296668"/>
                </a:lnTo>
                <a:lnTo>
                  <a:pt x="576846" y="2296668"/>
                </a:lnTo>
                <a:lnTo>
                  <a:pt x="576846" y="2344293"/>
                </a:lnTo>
                <a:lnTo>
                  <a:pt x="1886978" y="2344293"/>
                </a:lnTo>
                <a:lnTo>
                  <a:pt x="11680965" y="2344293"/>
                </a:lnTo>
                <a:lnTo>
                  <a:pt x="11680965" y="2296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17297" y="2360327"/>
            <a:ext cx="12918440" cy="63595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429000">
              <a:lnSpc>
                <a:spcPct val="100000"/>
              </a:lnSpc>
              <a:spcBef>
                <a:spcPts val="135"/>
              </a:spcBef>
            </a:pPr>
            <a:r>
              <a:rPr dirty="0" sz="4500" spc="204" b="1">
                <a:solidFill>
                  <a:srgbClr val="4E2926"/>
                </a:solidFill>
                <a:latin typeface="Cambria"/>
                <a:cs typeface="Cambria"/>
              </a:rPr>
              <a:t>2. </a:t>
            </a:r>
            <a:r>
              <a:rPr dirty="0" sz="4500" spc="300" b="1">
                <a:solidFill>
                  <a:srgbClr val="4E2926"/>
                </a:solidFill>
                <a:latin typeface="Cambria"/>
                <a:cs typeface="Cambria"/>
              </a:rPr>
              <a:t>História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260" b="1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45" b="1">
                <a:solidFill>
                  <a:srgbClr val="4E2926"/>
                </a:solidFill>
                <a:latin typeface="Cambria"/>
                <a:cs typeface="Cambria"/>
              </a:rPr>
              <a:t>Revelação</a:t>
            </a:r>
            <a:endParaRPr sz="4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900">
              <a:latin typeface="Cambria"/>
              <a:cs typeface="Cambria"/>
            </a:endParaRPr>
          </a:p>
          <a:p>
            <a:pPr algn="just" marL="975994" marR="5080">
              <a:lnSpc>
                <a:spcPts val="4870"/>
              </a:lnSpc>
            </a:pPr>
            <a:r>
              <a:rPr dirty="0" sz="4500" spc="-60">
                <a:latin typeface="Cambria"/>
                <a:cs typeface="Cambria"/>
              </a:rPr>
              <a:t>História</a:t>
            </a:r>
            <a:r>
              <a:rPr dirty="0" sz="4500" spc="-120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é</a:t>
            </a:r>
            <a:r>
              <a:rPr dirty="0" sz="4500" spc="-120">
                <a:latin typeface="Cambria"/>
                <a:cs typeface="Cambria"/>
              </a:rPr>
              <a:t> </a:t>
            </a:r>
            <a:r>
              <a:rPr dirty="0" sz="4500" spc="350">
                <a:latin typeface="Cambria"/>
                <a:cs typeface="Cambria"/>
              </a:rPr>
              <a:t>a</a:t>
            </a:r>
            <a:r>
              <a:rPr dirty="0" sz="4500" spc="-120">
                <a:latin typeface="Cambria"/>
                <a:cs typeface="Cambria"/>
              </a:rPr>
              <a:t> </a:t>
            </a:r>
            <a:r>
              <a:rPr dirty="0" sz="4500" spc="-60">
                <a:latin typeface="Cambria"/>
                <a:cs typeface="Cambria"/>
              </a:rPr>
              <a:t>ciência</a:t>
            </a:r>
            <a:r>
              <a:rPr dirty="0" sz="4500" spc="-114">
                <a:latin typeface="Cambria"/>
                <a:cs typeface="Cambria"/>
              </a:rPr>
              <a:t> </a:t>
            </a:r>
            <a:r>
              <a:rPr dirty="0" sz="4500" spc="-95">
                <a:latin typeface="Cambria"/>
                <a:cs typeface="Cambria"/>
              </a:rPr>
              <a:t>que</a:t>
            </a:r>
            <a:r>
              <a:rPr dirty="0" sz="4500" spc="-120">
                <a:latin typeface="Cambria"/>
                <a:cs typeface="Cambria"/>
              </a:rPr>
              <a:t> </a:t>
            </a:r>
            <a:r>
              <a:rPr dirty="0" sz="4500" spc="-50">
                <a:latin typeface="Cambria"/>
                <a:cs typeface="Cambria"/>
              </a:rPr>
              <a:t>estuda</a:t>
            </a:r>
            <a:r>
              <a:rPr dirty="0" sz="4500" spc="-120">
                <a:latin typeface="Cambria"/>
                <a:cs typeface="Cambria"/>
              </a:rPr>
              <a:t> </a:t>
            </a:r>
            <a:r>
              <a:rPr dirty="0" sz="4500" spc="-15">
                <a:latin typeface="Cambria"/>
                <a:cs typeface="Cambria"/>
              </a:rPr>
              <a:t>o</a:t>
            </a:r>
            <a:r>
              <a:rPr dirty="0" sz="4500" spc="-120">
                <a:latin typeface="Cambria"/>
                <a:cs typeface="Cambria"/>
              </a:rPr>
              <a:t> </a:t>
            </a:r>
            <a:r>
              <a:rPr dirty="0" sz="4500" spc="-55">
                <a:latin typeface="Cambria"/>
                <a:cs typeface="Cambria"/>
              </a:rPr>
              <a:t>ser</a:t>
            </a:r>
            <a:r>
              <a:rPr dirty="0" sz="4500" spc="-114">
                <a:latin typeface="Cambria"/>
                <a:cs typeface="Cambria"/>
              </a:rPr>
              <a:t> </a:t>
            </a:r>
            <a:r>
              <a:rPr dirty="0" sz="4500" spc="-10">
                <a:latin typeface="Cambria"/>
                <a:cs typeface="Cambria"/>
              </a:rPr>
              <a:t>humano</a:t>
            </a:r>
            <a:r>
              <a:rPr dirty="0" sz="4500" spc="-120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e</a:t>
            </a:r>
            <a:r>
              <a:rPr dirty="0" sz="4500" spc="-120">
                <a:latin typeface="Cambria"/>
                <a:cs typeface="Cambria"/>
              </a:rPr>
              <a:t> </a:t>
            </a:r>
            <a:r>
              <a:rPr dirty="0" sz="4500" spc="55">
                <a:latin typeface="Cambria"/>
                <a:cs typeface="Cambria"/>
              </a:rPr>
              <a:t>sua </a:t>
            </a:r>
            <a:r>
              <a:rPr dirty="0" sz="4500" spc="-980">
                <a:latin typeface="Cambria"/>
                <a:cs typeface="Cambria"/>
              </a:rPr>
              <a:t> </a:t>
            </a:r>
            <a:r>
              <a:rPr dirty="0" u="heavy" sz="4500" spc="3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ação </a:t>
            </a:r>
            <a:r>
              <a:rPr dirty="0" u="heavy" sz="4500" spc="-2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no </a:t>
            </a:r>
            <a:r>
              <a:rPr dirty="0" u="heavy" sz="4500" spc="-1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tempo</a:t>
            </a:r>
            <a:r>
              <a:rPr dirty="0" u="heavy" sz="4500" spc="-10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500" spc="-2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 </a:t>
            </a:r>
            <a:r>
              <a:rPr dirty="0" u="heavy" sz="4500" spc="-2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no </a:t>
            </a:r>
            <a:r>
              <a:rPr dirty="0" u="heavy" sz="4500" spc="-8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espaço</a:t>
            </a:r>
            <a:r>
              <a:rPr dirty="0" sz="4500" spc="-85">
                <a:latin typeface="Cambria"/>
                <a:cs typeface="Cambria"/>
              </a:rPr>
              <a:t>, </a:t>
            </a:r>
            <a:r>
              <a:rPr dirty="0" sz="4500" spc="-20">
                <a:latin typeface="Cambria"/>
                <a:cs typeface="Cambria"/>
              </a:rPr>
              <a:t>e </a:t>
            </a:r>
            <a:r>
              <a:rPr dirty="0" sz="4500" spc="110">
                <a:latin typeface="Cambria"/>
                <a:cs typeface="Cambria"/>
              </a:rPr>
              <a:t>faz </a:t>
            </a:r>
            <a:r>
              <a:rPr dirty="0" sz="4500" spc="350">
                <a:latin typeface="Cambria"/>
                <a:cs typeface="Cambria"/>
              </a:rPr>
              <a:t>a </a:t>
            </a:r>
            <a:r>
              <a:rPr dirty="0" sz="4500" spc="-25">
                <a:latin typeface="Cambria"/>
                <a:cs typeface="Cambria"/>
              </a:rPr>
              <a:t>análise </a:t>
            </a:r>
            <a:r>
              <a:rPr dirty="0" sz="4500" spc="-105">
                <a:latin typeface="Cambria"/>
                <a:cs typeface="Cambria"/>
              </a:rPr>
              <a:t>dos </a:t>
            </a:r>
            <a:r>
              <a:rPr dirty="0" sz="4500" spc="-100">
                <a:latin typeface="Cambria"/>
                <a:cs typeface="Cambria"/>
              </a:rPr>
              <a:t> </a:t>
            </a:r>
            <a:r>
              <a:rPr dirty="0" sz="4500" spc="-175">
                <a:latin typeface="Cambria"/>
                <a:cs typeface="Cambria"/>
              </a:rPr>
              <a:t>p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-240">
                <a:latin typeface="Cambria"/>
                <a:cs typeface="Cambria"/>
              </a:rPr>
              <a:t>o</a:t>
            </a:r>
            <a:r>
              <a:rPr dirty="0" sz="4500" spc="-90">
                <a:latin typeface="Cambria"/>
                <a:cs typeface="Cambria"/>
              </a:rPr>
              <a:t>c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130">
                <a:latin typeface="Cambria"/>
                <a:cs typeface="Cambria"/>
              </a:rPr>
              <a:t>ss</a:t>
            </a:r>
            <a:r>
              <a:rPr dirty="0" sz="4500" spc="-240">
                <a:latin typeface="Cambria"/>
                <a:cs typeface="Cambria"/>
              </a:rPr>
              <a:t>o</a:t>
            </a:r>
            <a:r>
              <a:rPr dirty="0" sz="4500" spc="95">
                <a:latin typeface="Cambria"/>
                <a:cs typeface="Cambria"/>
              </a:rPr>
              <a:t>s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e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15">
                <a:latin typeface="Cambria"/>
                <a:cs typeface="Cambria"/>
              </a:rPr>
              <a:t>v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40">
                <a:latin typeface="Cambria"/>
                <a:cs typeface="Cambria"/>
              </a:rPr>
              <a:t>n</a:t>
            </a:r>
            <a:r>
              <a:rPr dirty="0" sz="4500" spc="-55">
                <a:latin typeface="Cambria"/>
                <a:cs typeface="Cambria"/>
              </a:rPr>
              <a:t>t</a:t>
            </a:r>
            <a:r>
              <a:rPr dirty="0" sz="4500" spc="-240">
                <a:latin typeface="Cambria"/>
                <a:cs typeface="Cambria"/>
              </a:rPr>
              <a:t>o</a:t>
            </a:r>
            <a:r>
              <a:rPr dirty="0" sz="4500" spc="95">
                <a:latin typeface="Cambria"/>
                <a:cs typeface="Cambria"/>
              </a:rPr>
              <a:t>s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240">
                <a:latin typeface="Cambria"/>
                <a:cs typeface="Cambria"/>
              </a:rPr>
              <a:t>o</a:t>
            </a:r>
            <a:r>
              <a:rPr dirty="0" sz="4500" spc="-90">
                <a:latin typeface="Cambria"/>
                <a:cs typeface="Cambria"/>
              </a:rPr>
              <a:t>c</a:t>
            </a:r>
            <a:r>
              <a:rPr dirty="0" sz="4500" spc="-240">
                <a:latin typeface="Cambria"/>
                <a:cs typeface="Cambria"/>
              </a:rPr>
              <a:t>o</a:t>
            </a:r>
            <a:r>
              <a:rPr dirty="0" sz="4500" spc="-10">
                <a:latin typeface="Cambria"/>
                <a:cs typeface="Cambria"/>
              </a:rPr>
              <a:t>rr</a:t>
            </a:r>
            <a:r>
              <a:rPr dirty="0" sz="4500" spc="-145">
                <a:latin typeface="Cambria"/>
                <a:cs typeface="Cambria"/>
              </a:rPr>
              <a:t>i</a:t>
            </a:r>
            <a:r>
              <a:rPr dirty="0" sz="4500" spc="-170">
                <a:latin typeface="Cambria"/>
                <a:cs typeface="Cambria"/>
              </a:rPr>
              <a:t>d</a:t>
            </a:r>
            <a:r>
              <a:rPr dirty="0" sz="4500" spc="-240">
                <a:latin typeface="Cambria"/>
                <a:cs typeface="Cambria"/>
              </a:rPr>
              <a:t>o</a:t>
            </a:r>
            <a:r>
              <a:rPr dirty="0" sz="4500" spc="95">
                <a:latin typeface="Cambria"/>
                <a:cs typeface="Cambria"/>
              </a:rPr>
              <a:t>s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40">
                <a:latin typeface="Cambria"/>
                <a:cs typeface="Cambria"/>
              </a:rPr>
              <a:t>n</a:t>
            </a:r>
            <a:r>
              <a:rPr dirty="0" sz="4500" spc="-15">
                <a:latin typeface="Cambria"/>
                <a:cs typeface="Cambria"/>
              </a:rPr>
              <a:t>o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175">
                <a:latin typeface="Cambria"/>
                <a:cs typeface="Cambria"/>
              </a:rPr>
              <a:t>p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-130">
                <a:latin typeface="Cambria"/>
                <a:cs typeface="Cambria"/>
              </a:rPr>
              <a:t>ss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-170">
                <a:latin typeface="Cambria"/>
                <a:cs typeface="Cambria"/>
              </a:rPr>
              <a:t>d</a:t>
            </a:r>
            <a:r>
              <a:rPr dirty="0" sz="4500" spc="-240">
                <a:latin typeface="Cambria"/>
                <a:cs typeface="Cambria"/>
              </a:rPr>
              <a:t>o</a:t>
            </a:r>
            <a:r>
              <a:rPr dirty="0" sz="4500" spc="90">
                <a:latin typeface="Cambria"/>
                <a:cs typeface="Cambria"/>
              </a:rPr>
              <a:t>.</a:t>
            </a:r>
            <a:endParaRPr sz="4500">
              <a:latin typeface="Cambria"/>
              <a:cs typeface="Cambria"/>
            </a:endParaRPr>
          </a:p>
          <a:p>
            <a:pPr algn="just" marL="12700" marR="5080">
              <a:lnSpc>
                <a:spcPts val="4870"/>
              </a:lnSpc>
              <a:spcBef>
                <a:spcPts val="3475"/>
              </a:spcBef>
            </a:pPr>
            <a:r>
              <a:rPr dirty="0" sz="4500" spc="120">
                <a:latin typeface="Cambria"/>
                <a:cs typeface="Cambria"/>
              </a:rPr>
              <a:t>Há</a:t>
            </a:r>
            <a:r>
              <a:rPr dirty="0" sz="4500" spc="125">
                <a:latin typeface="Cambria"/>
                <a:cs typeface="Cambria"/>
              </a:rPr>
              <a:t> </a:t>
            </a:r>
            <a:r>
              <a:rPr dirty="0" sz="4500" spc="75">
                <a:latin typeface="Cambria"/>
                <a:cs typeface="Cambria"/>
              </a:rPr>
              <a:t>uma</a:t>
            </a:r>
            <a:r>
              <a:rPr dirty="0" sz="4500" spc="80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íntima</a:t>
            </a:r>
            <a:r>
              <a:rPr dirty="0" sz="4500" spc="-15">
                <a:latin typeface="Cambria"/>
                <a:cs typeface="Cambria"/>
              </a:rPr>
              <a:t> </a:t>
            </a:r>
            <a:r>
              <a:rPr dirty="0" sz="4500" spc="-70">
                <a:latin typeface="Cambria"/>
                <a:cs typeface="Cambria"/>
              </a:rPr>
              <a:t>conexão</a:t>
            </a:r>
            <a:r>
              <a:rPr dirty="0" sz="4500" spc="-65">
                <a:latin typeface="Cambria"/>
                <a:cs typeface="Cambria"/>
              </a:rPr>
              <a:t> </a:t>
            </a:r>
            <a:r>
              <a:rPr dirty="0" sz="4500" spc="-75">
                <a:latin typeface="Cambria"/>
                <a:cs typeface="Cambria"/>
              </a:rPr>
              <a:t>entre</a:t>
            </a:r>
            <a:r>
              <a:rPr dirty="0" sz="4500" spc="-70">
                <a:latin typeface="Cambria"/>
                <a:cs typeface="Cambria"/>
              </a:rPr>
              <a:t> </a:t>
            </a:r>
            <a:r>
              <a:rPr dirty="0" sz="4500" spc="-95">
                <a:latin typeface="Cambria"/>
                <a:cs typeface="Cambria"/>
              </a:rPr>
              <a:t>gestos</a:t>
            </a:r>
            <a:r>
              <a:rPr dirty="0" sz="4500" spc="-90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e</a:t>
            </a:r>
            <a:r>
              <a:rPr dirty="0" sz="4500" spc="-15">
                <a:latin typeface="Cambria"/>
                <a:cs typeface="Cambria"/>
              </a:rPr>
              <a:t> </a:t>
            </a:r>
            <a:r>
              <a:rPr dirty="0" sz="4500" spc="25">
                <a:latin typeface="Cambria"/>
                <a:cs typeface="Cambria"/>
              </a:rPr>
              <a:t>palavras </a:t>
            </a:r>
            <a:r>
              <a:rPr dirty="0" sz="4500" spc="30">
                <a:latin typeface="Cambria"/>
                <a:cs typeface="Cambria"/>
              </a:rPr>
              <a:t> </a:t>
            </a:r>
            <a:r>
              <a:rPr dirty="0" sz="4500" spc="-175">
                <a:latin typeface="Cambria"/>
                <a:cs typeface="Cambria"/>
              </a:rPr>
              <a:t>p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130">
                <a:latin typeface="Cambria"/>
                <a:cs typeface="Cambria"/>
              </a:rPr>
              <a:t>s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40">
                <a:latin typeface="Cambria"/>
                <a:cs typeface="Cambria"/>
              </a:rPr>
              <a:t>n</a:t>
            </a:r>
            <a:r>
              <a:rPr dirty="0" sz="4500" spc="-55">
                <a:latin typeface="Cambria"/>
                <a:cs typeface="Cambria"/>
              </a:rPr>
              <a:t>t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95">
                <a:latin typeface="Cambria"/>
                <a:cs typeface="Cambria"/>
              </a:rPr>
              <a:t>s</a:t>
            </a:r>
            <a:r>
              <a:rPr dirty="0" sz="4500" spc="-360">
                <a:latin typeface="Cambria"/>
                <a:cs typeface="Cambria"/>
              </a:rPr>
              <a:t> </a:t>
            </a:r>
            <a:r>
              <a:rPr dirty="0" sz="4500" spc="-40">
                <a:latin typeface="Cambria"/>
                <a:cs typeface="Cambria"/>
              </a:rPr>
              <a:t>n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95">
                <a:latin typeface="Cambria"/>
                <a:cs typeface="Cambria"/>
              </a:rPr>
              <a:t>s</a:t>
            </a:r>
            <a:r>
              <a:rPr dirty="0" sz="4500" spc="-360">
                <a:latin typeface="Cambria"/>
                <a:cs typeface="Cambria"/>
              </a:rPr>
              <a:t> </a:t>
            </a:r>
            <a:r>
              <a:rPr dirty="0" sz="4500" spc="-110">
                <a:latin typeface="Cambria"/>
                <a:cs typeface="Cambria"/>
              </a:rPr>
              <a:t>S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-5">
                <a:latin typeface="Cambria"/>
                <a:cs typeface="Cambria"/>
              </a:rPr>
              <a:t>g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-170">
                <a:latin typeface="Cambria"/>
                <a:cs typeface="Cambria"/>
              </a:rPr>
              <a:t>d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95">
                <a:latin typeface="Cambria"/>
                <a:cs typeface="Cambria"/>
              </a:rPr>
              <a:t>s</a:t>
            </a:r>
            <a:r>
              <a:rPr dirty="0" sz="4500" spc="-360">
                <a:latin typeface="Cambria"/>
                <a:cs typeface="Cambria"/>
              </a:rPr>
              <a:t> </a:t>
            </a:r>
            <a:r>
              <a:rPr dirty="0" sz="4500" spc="-345">
                <a:latin typeface="Cambria"/>
                <a:cs typeface="Cambria"/>
              </a:rPr>
              <a:t>E</a:t>
            </a:r>
            <a:r>
              <a:rPr dirty="0" sz="4500" spc="-130">
                <a:latin typeface="Cambria"/>
                <a:cs typeface="Cambria"/>
              </a:rPr>
              <a:t>s</a:t>
            </a:r>
            <a:r>
              <a:rPr dirty="0" sz="4500" spc="-90">
                <a:latin typeface="Cambria"/>
                <a:cs typeface="Cambria"/>
              </a:rPr>
              <a:t>c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-145">
                <a:latin typeface="Cambria"/>
                <a:cs typeface="Cambria"/>
              </a:rPr>
              <a:t>i</a:t>
            </a:r>
            <a:r>
              <a:rPr dirty="0" sz="4500" spc="-55">
                <a:latin typeface="Cambria"/>
                <a:cs typeface="Cambria"/>
              </a:rPr>
              <a:t>t</a:t>
            </a:r>
            <a:r>
              <a:rPr dirty="0" sz="4500" spc="-55">
                <a:latin typeface="Cambria"/>
                <a:cs typeface="Cambria"/>
              </a:rPr>
              <a:t>u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95">
                <a:latin typeface="Cambria"/>
                <a:cs typeface="Cambria"/>
              </a:rPr>
              <a:t>s</a:t>
            </a:r>
            <a:r>
              <a:rPr dirty="0" sz="4500" spc="-360">
                <a:latin typeface="Cambria"/>
                <a:cs typeface="Cambria"/>
              </a:rPr>
              <a:t> </a:t>
            </a:r>
            <a:r>
              <a:rPr dirty="0" sz="4500" spc="-210">
                <a:latin typeface="Cambria"/>
                <a:cs typeface="Cambria"/>
              </a:rPr>
              <a:t>q</a:t>
            </a:r>
            <a:r>
              <a:rPr dirty="0" sz="4500" spc="-55">
                <a:latin typeface="Cambria"/>
                <a:cs typeface="Cambria"/>
              </a:rPr>
              <a:t>u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160">
                <a:latin typeface="Cambria"/>
                <a:cs typeface="Cambria"/>
              </a:rPr>
              <a:t>,</a:t>
            </a:r>
            <a:r>
              <a:rPr dirty="0" sz="4500" spc="-360">
                <a:latin typeface="Cambria"/>
                <a:cs typeface="Cambria"/>
              </a:rPr>
              <a:t> </a:t>
            </a:r>
            <a:r>
              <a:rPr dirty="0" sz="4500" spc="-150">
                <a:latin typeface="Cambria"/>
                <a:cs typeface="Cambria"/>
              </a:rPr>
              <a:t>j</a:t>
            </a:r>
            <a:r>
              <a:rPr dirty="0" sz="4500" spc="350">
                <a:latin typeface="Cambria"/>
                <a:cs typeface="Cambria"/>
              </a:rPr>
              <a:t>á</a:t>
            </a:r>
            <a:r>
              <a:rPr dirty="0" sz="4500" spc="-360">
                <a:latin typeface="Cambria"/>
                <a:cs typeface="Cambria"/>
              </a:rPr>
              <a:t> 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150">
                <a:latin typeface="Cambria"/>
                <a:cs typeface="Cambria"/>
              </a:rPr>
              <a:t>m</a:t>
            </a:r>
            <a:r>
              <a:rPr dirty="0" sz="4500" spc="-360">
                <a:latin typeface="Cambria"/>
                <a:cs typeface="Cambria"/>
              </a:rPr>
              <a:t> </a:t>
            </a:r>
            <a:r>
              <a:rPr dirty="0" sz="4500" spc="-130">
                <a:latin typeface="Cambria"/>
                <a:cs typeface="Cambria"/>
              </a:rPr>
              <a:t>s</a:t>
            </a:r>
            <a:r>
              <a:rPr dirty="0" sz="4500" spc="-145">
                <a:latin typeface="Cambria"/>
                <a:cs typeface="Cambria"/>
              </a:rPr>
              <a:t>i</a:t>
            </a:r>
            <a:r>
              <a:rPr dirty="0" sz="4500" spc="160">
                <a:latin typeface="Cambria"/>
                <a:cs typeface="Cambria"/>
              </a:rPr>
              <a:t>,</a:t>
            </a:r>
            <a:r>
              <a:rPr dirty="0" sz="4500" spc="-360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é</a:t>
            </a:r>
            <a:r>
              <a:rPr dirty="0" sz="4500" spc="-360">
                <a:latin typeface="Cambria"/>
                <a:cs typeface="Cambria"/>
              </a:rPr>
              <a:t> </a:t>
            </a: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</a:t>
            </a:r>
            <a:r>
              <a:rPr dirty="0" u="heavy" sz="4500" spc="-2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500" spc="-1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</a:t>
            </a:r>
            <a:r>
              <a:rPr dirty="0" u="heavy" sz="4500" spc="12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 spc="-5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</a:t>
            </a: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 </a:t>
            </a:r>
            <a:r>
              <a:rPr dirty="0" sz="4500" spc="-10">
                <a:latin typeface="Cambria"/>
                <a:cs typeface="Cambria"/>
              </a:rPr>
              <a:t> </a:t>
            </a:r>
            <a:r>
              <a:rPr dirty="0" u="heavy" sz="4500" spc="-2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 </a:t>
            </a:r>
            <a:r>
              <a:rPr dirty="0" u="heavy" sz="4500" spc="-6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inter</a:t>
            </a:r>
            <a:r>
              <a:rPr dirty="0" sz="4500" spc="-65">
                <a:latin typeface="Cambria"/>
                <a:cs typeface="Cambria"/>
              </a:rPr>
              <a:t>pretação </a:t>
            </a:r>
            <a:r>
              <a:rPr dirty="0" sz="4500" spc="90">
                <a:latin typeface="Cambria"/>
                <a:cs typeface="Cambria"/>
              </a:rPr>
              <a:t>da </a:t>
            </a:r>
            <a:r>
              <a:rPr dirty="0" sz="4500" spc="-50">
                <a:latin typeface="Cambria"/>
                <a:cs typeface="Cambria"/>
              </a:rPr>
              <a:t>comunhão </a:t>
            </a:r>
            <a:r>
              <a:rPr dirty="0" sz="4500" spc="-95">
                <a:latin typeface="Cambria"/>
                <a:cs typeface="Cambria"/>
              </a:rPr>
              <a:t>de </a:t>
            </a:r>
            <a:r>
              <a:rPr dirty="0" sz="4500" spc="-105">
                <a:latin typeface="Cambria"/>
                <a:cs typeface="Cambria"/>
              </a:rPr>
              <a:t>Deus </a:t>
            </a:r>
            <a:r>
              <a:rPr dirty="0" sz="4500" spc="-60">
                <a:latin typeface="Cambria"/>
                <a:cs typeface="Cambria"/>
              </a:rPr>
              <a:t>com </a:t>
            </a:r>
            <a:r>
              <a:rPr dirty="0" sz="4500" spc="-75">
                <a:latin typeface="Cambria"/>
                <a:cs typeface="Cambria"/>
              </a:rPr>
              <a:t>os </a:t>
            </a:r>
            <a:r>
              <a:rPr dirty="0" sz="4500" spc="-85">
                <a:latin typeface="Cambria"/>
                <a:cs typeface="Cambria"/>
              </a:rPr>
              <a:t>homens </a:t>
            </a:r>
            <a:r>
              <a:rPr dirty="0" sz="4500" spc="-80">
                <a:latin typeface="Cambria"/>
                <a:cs typeface="Cambria"/>
              </a:rPr>
              <a:t> </a:t>
            </a:r>
            <a:r>
              <a:rPr dirty="0" u="heavy" sz="4500" spc="-4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</a:t>
            </a:r>
            <a:r>
              <a:rPr dirty="0" u="heavy" sz="4500" spc="35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 spc="-53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</a:t>
            </a:r>
            <a:r>
              <a:rPr dirty="0" u="heavy" sz="4500" spc="-1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</a:t>
            </a:r>
            <a:r>
              <a:rPr dirty="0" u="heavy" sz="4500" spc="-13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</a:t>
            </a:r>
            <a:r>
              <a:rPr dirty="0" u="heavy" sz="4500" spc="-5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</a:t>
            </a:r>
            <a:r>
              <a:rPr dirty="0" u="heavy" sz="4500" spc="-24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ó</a:t>
            </a: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</a:t>
            </a:r>
            <a:r>
              <a:rPr dirty="0" u="heavy" sz="4500" spc="-1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</a:t>
            </a:r>
            <a:r>
              <a:rPr dirty="0" u="heavy" sz="4500" spc="80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 spc="-2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500" spc="-53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500" spc="12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 spc="-5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</a:t>
            </a: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</a:t>
            </a:r>
            <a:r>
              <a:rPr dirty="0" u="heavy" sz="4500" spc="12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 spc="1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</a:t>
            </a:r>
            <a:r>
              <a:rPr dirty="0" u="heavy" sz="4500" spc="-2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é</a:t>
            </a:r>
            <a:r>
              <a:rPr dirty="0" u="heavy" sz="4500" spc="9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</a:t>
            </a:r>
            <a:r>
              <a:rPr dirty="0" u="heavy" sz="4500" spc="-53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500" spc="-17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</a:t>
            </a:r>
            <a:r>
              <a:rPr dirty="0" u="heavy" sz="4500" spc="35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 spc="-53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</a:t>
            </a:r>
            <a:r>
              <a:rPr dirty="0" u="heavy" sz="4500" spc="-1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</a:t>
            </a:r>
            <a:r>
              <a:rPr dirty="0" u="heavy" sz="4500" spc="-13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</a:t>
            </a:r>
            <a:r>
              <a:rPr dirty="0" u="heavy" sz="4500" spc="-5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</a:t>
            </a:r>
            <a:r>
              <a:rPr dirty="0" u="heavy" sz="4500" spc="-24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ó</a:t>
            </a: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</a:t>
            </a:r>
            <a:r>
              <a:rPr dirty="0" u="heavy" sz="4500" spc="-1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</a:t>
            </a:r>
            <a:r>
              <a:rPr dirty="0" u="heavy" sz="4500" spc="12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 spc="9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.</a:t>
            </a:r>
            <a:endParaRPr sz="45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9099" y="806759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4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8" y="973587"/>
                </a:lnTo>
                <a:lnTo>
                  <a:pt x="278008" y="966165"/>
                </a:lnTo>
                <a:lnTo>
                  <a:pt x="255778" y="964181"/>
                </a:lnTo>
                <a:lnTo>
                  <a:pt x="235151" y="961500"/>
                </a:lnTo>
                <a:lnTo>
                  <a:pt x="217028" y="952435"/>
                </a:lnTo>
                <a:lnTo>
                  <a:pt x="202806" y="938001"/>
                </a:lnTo>
                <a:lnTo>
                  <a:pt x="193883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1" y="835958"/>
                </a:lnTo>
                <a:lnTo>
                  <a:pt x="91486" y="817835"/>
                </a:lnTo>
                <a:lnTo>
                  <a:pt x="88805" y="797208"/>
                </a:lnTo>
                <a:lnTo>
                  <a:pt x="86821" y="774978"/>
                </a:lnTo>
                <a:lnTo>
                  <a:pt x="79399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8" y="689188"/>
                </a:lnTo>
                <a:lnTo>
                  <a:pt x="22747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7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9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6" y="235151"/>
                </a:lnTo>
                <a:lnTo>
                  <a:pt x="100551" y="217028"/>
                </a:lnTo>
                <a:lnTo>
                  <a:pt x="114985" y="202806"/>
                </a:lnTo>
                <a:lnTo>
                  <a:pt x="133774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3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8" y="88805"/>
                </a:lnTo>
                <a:lnTo>
                  <a:pt x="278008" y="86821"/>
                </a:lnTo>
                <a:lnTo>
                  <a:pt x="298688" y="79399"/>
                </a:lnTo>
                <a:lnTo>
                  <a:pt x="316848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9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1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5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1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9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9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9" y="1021432"/>
                </a:lnTo>
                <a:lnTo>
                  <a:pt x="689188" y="1027218"/>
                </a:lnTo>
                <a:lnTo>
                  <a:pt x="669151" y="1030239"/>
                </a:lnTo>
                <a:close/>
              </a:path>
              <a:path w="1053464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6068" y="719569"/>
            <a:ext cx="459105" cy="10661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800" spc="49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6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14" y="7563353"/>
            <a:ext cx="2685190" cy="27342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6789" y="0"/>
            <a:ext cx="6351210" cy="56895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1"/>
            <a:ext cx="17569815" cy="10287635"/>
          </a:xfrm>
          <a:custGeom>
            <a:avLst/>
            <a:gdLst/>
            <a:ahLst/>
            <a:cxnLst/>
            <a:rect l="l" t="t" r="r" b="b"/>
            <a:pathLst>
              <a:path w="17569815" h="10287635">
                <a:moveTo>
                  <a:pt x="5471731" y="0"/>
                </a:moveTo>
                <a:lnTo>
                  <a:pt x="5437162" y="0"/>
                </a:lnTo>
                <a:lnTo>
                  <a:pt x="521792" y="7874648"/>
                </a:lnTo>
                <a:lnTo>
                  <a:pt x="521792" y="7728293"/>
                </a:lnTo>
                <a:lnTo>
                  <a:pt x="5345811" y="0"/>
                </a:lnTo>
                <a:lnTo>
                  <a:pt x="5311241" y="0"/>
                </a:lnTo>
                <a:lnTo>
                  <a:pt x="521792" y="7672921"/>
                </a:lnTo>
                <a:lnTo>
                  <a:pt x="521792" y="7542390"/>
                </a:lnTo>
                <a:lnTo>
                  <a:pt x="5229758" y="0"/>
                </a:lnTo>
                <a:lnTo>
                  <a:pt x="5195201" y="0"/>
                </a:lnTo>
                <a:lnTo>
                  <a:pt x="521792" y="7487005"/>
                </a:lnTo>
                <a:lnTo>
                  <a:pt x="521792" y="0"/>
                </a:lnTo>
                <a:lnTo>
                  <a:pt x="0" y="0"/>
                </a:lnTo>
                <a:lnTo>
                  <a:pt x="0" y="8322932"/>
                </a:lnTo>
                <a:lnTo>
                  <a:pt x="0" y="8378317"/>
                </a:lnTo>
                <a:lnTo>
                  <a:pt x="0" y="10287254"/>
                </a:lnTo>
                <a:lnTo>
                  <a:pt x="521792" y="10287254"/>
                </a:lnTo>
                <a:lnTo>
                  <a:pt x="521792" y="10123754"/>
                </a:lnTo>
                <a:lnTo>
                  <a:pt x="783323" y="10287000"/>
                </a:lnTo>
                <a:lnTo>
                  <a:pt x="838695" y="10287000"/>
                </a:lnTo>
                <a:lnTo>
                  <a:pt x="521792" y="10089185"/>
                </a:lnTo>
                <a:lnTo>
                  <a:pt x="521792" y="9908946"/>
                </a:lnTo>
                <a:lnTo>
                  <a:pt x="1127455" y="10287000"/>
                </a:lnTo>
                <a:lnTo>
                  <a:pt x="1182827" y="10287000"/>
                </a:lnTo>
                <a:lnTo>
                  <a:pt x="521792" y="9874377"/>
                </a:lnTo>
                <a:lnTo>
                  <a:pt x="521792" y="9674390"/>
                </a:lnTo>
                <a:lnTo>
                  <a:pt x="1503222" y="10287000"/>
                </a:lnTo>
                <a:lnTo>
                  <a:pt x="1558607" y="10287000"/>
                </a:lnTo>
                <a:lnTo>
                  <a:pt x="521792" y="9639821"/>
                </a:lnTo>
                <a:lnTo>
                  <a:pt x="521792" y="7930020"/>
                </a:lnTo>
                <a:lnTo>
                  <a:pt x="5471731" y="0"/>
                </a:lnTo>
                <a:close/>
              </a:path>
              <a:path w="17569815" h="10287635">
                <a:moveTo>
                  <a:pt x="17569523" y="4889805"/>
                </a:moveTo>
                <a:lnTo>
                  <a:pt x="17569320" y="4888941"/>
                </a:lnTo>
                <a:lnTo>
                  <a:pt x="17520108" y="4858220"/>
                </a:lnTo>
                <a:lnTo>
                  <a:pt x="9737026" y="0"/>
                </a:lnTo>
                <a:lnTo>
                  <a:pt x="9681642" y="0"/>
                </a:lnTo>
                <a:lnTo>
                  <a:pt x="17529455" y="4898618"/>
                </a:lnTo>
                <a:lnTo>
                  <a:pt x="17439615" y="5042547"/>
                </a:lnTo>
                <a:lnTo>
                  <a:pt x="9361246" y="0"/>
                </a:lnTo>
                <a:lnTo>
                  <a:pt x="9305874" y="0"/>
                </a:lnTo>
                <a:lnTo>
                  <a:pt x="17424083" y="5067414"/>
                </a:lnTo>
                <a:lnTo>
                  <a:pt x="17343120" y="5197119"/>
                </a:lnTo>
                <a:lnTo>
                  <a:pt x="9017114" y="0"/>
                </a:lnTo>
                <a:lnTo>
                  <a:pt x="8961742" y="0"/>
                </a:lnTo>
                <a:lnTo>
                  <a:pt x="17327601" y="5221998"/>
                </a:lnTo>
                <a:lnTo>
                  <a:pt x="14166012" y="10287000"/>
                </a:lnTo>
                <a:lnTo>
                  <a:pt x="14200581" y="10287000"/>
                </a:lnTo>
                <a:lnTo>
                  <a:pt x="17352468" y="5237531"/>
                </a:lnTo>
                <a:lnTo>
                  <a:pt x="17411103" y="5274119"/>
                </a:lnTo>
                <a:lnTo>
                  <a:pt x="14282065" y="10287000"/>
                </a:lnTo>
                <a:lnTo>
                  <a:pt x="14316621" y="10287000"/>
                </a:lnTo>
                <a:lnTo>
                  <a:pt x="17435983" y="5289639"/>
                </a:lnTo>
                <a:lnTo>
                  <a:pt x="17501731" y="5330672"/>
                </a:lnTo>
                <a:lnTo>
                  <a:pt x="14407985" y="10287000"/>
                </a:lnTo>
                <a:lnTo>
                  <a:pt x="14442542" y="10287000"/>
                </a:lnTo>
                <a:lnTo>
                  <a:pt x="17542129" y="5321325"/>
                </a:lnTo>
                <a:lnTo>
                  <a:pt x="17492383" y="5290274"/>
                </a:lnTo>
                <a:lnTo>
                  <a:pt x="17451502" y="5264772"/>
                </a:lnTo>
                <a:lnTo>
                  <a:pt x="17547997" y="5110188"/>
                </a:lnTo>
                <a:lnTo>
                  <a:pt x="17507598" y="5084978"/>
                </a:lnTo>
                <a:lnTo>
                  <a:pt x="17507598" y="5119535"/>
                </a:lnTo>
                <a:lnTo>
                  <a:pt x="17426636" y="5249240"/>
                </a:lnTo>
                <a:lnTo>
                  <a:pt x="17368000" y="5212651"/>
                </a:lnTo>
                <a:lnTo>
                  <a:pt x="17448962" y="5082946"/>
                </a:lnTo>
                <a:lnTo>
                  <a:pt x="17507598" y="5119535"/>
                </a:lnTo>
                <a:lnTo>
                  <a:pt x="17507598" y="5084978"/>
                </a:lnTo>
                <a:lnTo>
                  <a:pt x="17498251" y="5079136"/>
                </a:lnTo>
                <a:lnTo>
                  <a:pt x="17464494" y="5058067"/>
                </a:lnTo>
                <a:lnTo>
                  <a:pt x="17569523" y="4889805"/>
                </a:lnTo>
                <a:close/>
              </a:path>
            </a:pathLst>
          </a:custGeom>
          <a:solidFill>
            <a:srgbClr val="A67D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57167" y="961769"/>
            <a:ext cx="13050519" cy="640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 spc="-235">
                <a:solidFill>
                  <a:srgbClr val="4E2926"/>
                </a:solidFill>
                <a:latin typeface="Times New Roman"/>
                <a:cs typeface="Times New Roman"/>
              </a:rPr>
              <a:t>REVELAÇÃO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29">
                <a:solidFill>
                  <a:srgbClr val="4E2926"/>
                </a:solidFill>
                <a:latin typeface="Times New Roman"/>
                <a:cs typeface="Times New Roman"/>
              </a:rPr>
              <a:t>DIVINA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45">
                <a:solidFill>
                  <a:srgbClr val="4E2926"/>
                </a:solidFill>
                <a:latin typeface="Times New Roman"/>
                <a:cs typeface="Times New Roman"/>
              </a:rPr>
              <a:t>NA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50">
                <a:solidFill>
                  <a:srgbClr val="4E2926"/>
                </a:solidFill>
                <a:latin typeface="Times New Roman"/>
                <a:cs typeface="Times New Roman"/>
              </a:rPr>
              <a:t>E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65">
                <a:solidFill>
                  <a:srgbClr val="4E2926"/>
                </a:solidFill>
                <a:latin typeface="Times New Roman"/>
                <a:cs typeface="Times New Roman"/>
              </a:rPr>
              <a:t>ATRAVÉS</a:t>
            </a:r>
            <a:r>
              <a:rPr dirty="0" sz="4000" spc="-595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280">
                <a:solidFill>
                  <a:srgbClr val="4E2926"/>
                </a:solidFill>
                <a:latin typeface="Times New Roman"/>
                <a:cs typeface="Times New Roman"/>
              </a:rPr>
              <a:t>DA</a:t>
            </a:r>
            <a:r>
              <a:rPr dirty="0" sz="4000" spc="-590">
                <a:solidFill>
                  <a:srgbClr val="4E2926"/>
                </a:solidFill>
                <a:latin typeface="Times New Roman"/>
                <a:cs typeface="Times New Roman"/>
              </a:rPr>
              <a:t> </a:t>
            </a:r>
            <a:r>
              <a:rPr dirty="0" sz="4000" spc="-135">
                <a:solidFill>
                  <a:srgbClr val="4E2926"/>
                </a:solidFill>
                <a:latin typeface="Times New Roman"/>
                <a:cs typeface="Times New Roman"/>
              </a:rPr>
              <a:t>HISTÓRIA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59772" y="4533429"/>
            <a:ext cx="11534775" cy="4381500"/>
          </a:xfrm>
          <a:custGeom>
            <a:avLst/>
            <a:gdLst/>
            <a:ahLst/>
            <a:cxnLst/>
            <a:rect l="l" t="t" r="r" b="b"/>
            <a:pathLst>
              <a:path w="11534775" h="4381500">
                <a:moveTo>
                  <a:pt x="7019163" y="0"/>
                </a:moveTo>
                <a:lnTo>
                  <a:pt x="6474117" y="0"/>
                </a:lnTo>
                <a:lnTo>
                  <a:pt x="5163998" y="0"/>
                </a:lnTo>
                <a:lnTo>
                  <a:pt x="5163998" y="47625"/>
                </a:lnTo>
                <a:lnTo>
                  <a:pt x="6474117" y="47625"/>
                </a:lnTo>
                <a:lnTo>
                  <a:pt x="7019163" y="47625"/>
                </a:lnTo>
                <a:lnTo>
                  <a:pt x="7019163" y="0"/>
                </a:lnTo>
                <a:close/>
              </a:path>
              <a:path w="11534775" h="4381500">
                <a:moveTo>
                  <a:pt x="7414146" y="619125"/>
                </a:moveTo>
                <a:lnTo>
                  <a:pt x="5777255" y="619125"/>
                </a:lnTo>
                <a:lnTo>
                  <a:pt x="0" y="619125"/>
                </a:lnTo>
                <a:lnTo>
                  <a:pt x="0" y="666750"/>
                </a:lnTo>
                <a:lnTo>
                  <a:pt x="5777255" y="666750"/>
                </a:lnTo>
                <a:lnTo>
                  <a:pt x="7414146" y="666750"/>
                </a:lnTo>
                <a:lnTo>
                  <a:pt x="7414146" y="619125"/>
                </a:lnTo>
                <a:close/>
              </a:path>
              <a:path w="11534775" h="4381500">
                <a:moveTo>
                  <a:pt x="8411743" y="4333875"/>
                </a:moveTo>
                <a:lnTo>
                  <a:pt x="4003268" y="4333875"/>
                </a:lnTo>
                <a:lnTo>
                  <a:pt x="3240900" y="4333875"/>
                </a:lnTo>
                <a:lnTo>
                  <a:pt x="1465973" y="4333875"/>
                </a:lnTo>
                <a:lnTo>
                  <a:pt x="1465973" y="4381500"/>
                </a:lnTo>
                <a:lnTo>
                  <a:pt x="3240900" y="4381500"/>
                </a:lnTo>
                <a:lnTo>
                  <a:pt x="4003268" y="4381500"/>
                </a:lnTo>
                <a:lnTo>
                  <a:pt x="8411743" y="4381500"/>
                </a:lnTo>
                <a:lnTo>
                  <a:pt x="8411743" y="4333875"/>
                </a:lnTo>
                <a:close/>
              </a:path>
              <a:path w="11534775" h="4381500">
                <a:moveTo>
                  <a:pt x="11534610" y="0"/>
                </a:moveTo>
                <a:lnTo>
                  <a:pt x="9838245" y="0"/>
                </a:lnTo>
                <a:lnTo>
                  <a:pt x="9838245" y="47625"/>
                </a:lnTo>
                <a:lnTo>
                  <a:pt x="11534610" y="47625"/>
                </a:lnTo>
                <a:lnTo>
                  <a:pt x="1153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80790" y="2083862"/>
            <a:ext cx="11954510" cy="68821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465705">
              <a:lnSpc>
                <a:spcPct val="100000"/>
              </a:lnSpc>
              <a:spcBef>
                <a:spcPts val="135"/>
              </a:spcBef>
            </a:pPr>
            <a:r>
              <a:rPr dirty="0" sz="4500" spc="204" b="1">
                <a:solidFill>
                  <a:srgbClr val="4E2926"/>
                </a:solidFill>
                <a:latin typeface="Cambria"/>
                <a:cs typeface="Cambria"/>
              </a:rPr>
              <a:t>2. </a:t>
            </a:r>
            <a:r>
              <a:rPr dirty="0" sz="4500" spc="300" b="1">
                <a:solidFill>
                  <a:srgbClr val="4E2926"/>
                </a:solidFill>
                <a:latin typeface="Cambria"/>
                <a:cs typeface="Cambria"/>
              </a:rPr>
              <a:t>História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260" b="1">
                <a:solidFill>
                  <a:srgbClr val="4E2926"/>
                </a:solidFill>
                <a:latin typeface="Cambria"/>
                <a:cs typeface="Cambria"/>
              </a:rPr>
              <a:t>e</a:t>
            </a:r>
            <a:r>
              <a:rPr dirty="0" sz="4500" spc="210" b="1">
                <a:solidFill>
                  <a:srgbClr val="4E2926"/>
                </a:solidFill>
                <a:latin typeface="Cambria"/>
                <a:cs typeface="Cambria"/>
              </a:rPr>
              <a:t> </a:t>
            </a:r>
            <a:r>
              <a:rPr dirty="0" sz="4500" spc="345" b="1">
                <a:solidFill>
                  <a:srgbClr val="4E2926"/>
                </a:solidFill>
                <a:latin typeface="Cambria"/>
                <a:cs typeface="Cambria"/>
              </a:rPr>
              <a:t>Revelação</a:t>
            </a:r>
            <a:endParaRPr sz="4500">
              <a:latin typeface="Cambria"/>
              <a:cs typeface="Cambria"/>
            </a:endParaRPr>
          </a:p>
          <a:p>
            <a:pPr algn="just" marL="12700" marR="5080">
              <a:lnSpc>
                <a:spcPts val="4880"/>
              </a:lnSpc>
              <a:spcBef>
                <a:spcPts val="4745"/>
              </a:spcBef>
            </a:pPr>
            <a:r>
              <a:rPr dirty="0" sz="4500" spc="45">
                <a:latin typeface="Cambria"/>
                <a:cs typeface="Cambria"/>
              </a:rPr>
              <a:t>O </a:t>
            </a:r>
            <a:r>
              <a:rPr dirty="0" sz="4500" spc="-85">
                <a:latin typeface="Cambria"/>
                <a:cs typeface="Cambria"/>
              </a:rPr>
              <a:t>verdadeiro </a:t>
            </a:r>
            <a:r>
              <a:rPr dirty="0" sz="4500" spc="-60">
                <a:latin typeface="Cambria"/>
                <a:cs typeface="Cambria"/>
              </a:rPr>
              <a:t>significado </a:t>
            </a:r>
            <a:r>
              <a:rPr dirty="0" sz="4500" spc="20">
                <a:latin typeface="Cambria"/>
                <a:cs typeface="Cambria"/>
              </a:rPr>
              <a:t>das </a:t>
            </a:r>
            <a:r>
              <a:rPr dirty="0" sz="4500" spc="25">
                <a:latin typeface="Cambria"/>
                <a:cs typeface="Cambria"/>
              </a:rPr>
              <a:t>Sagradas </a:t>
            </a:r>
            <a:r>
              <a:rPr dirty="0" sz="4500" spc="-60">
                <a:latin typeface="Cambria"/>
                <a:cs typeface="Cambria"/>
              </a:rPr>
              <a:t>Escrituras </a:t>
            </a:r>
            <a:r>
              <a:rPr dirty="0" sz="4500" spc="-55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está</a:t>
            </a:r>
            <a:r>
              <a:rPr dirty="0" sz="4500" spc="-200">
                <a:latin typeface="Cambria"/>
                <a:cs typeface="Cambria"/>
              </a:rPr>
              <a:t> </a:t>
            </a:r>
            <a:r>
              <a:rPr dirty="0" sz="4500" spc="155">
                <a:latin typeface="Cambria"/>
                <a:cs typeface="Cambria"/>
              </a:rPr>
              <a:t>na</a:t>
            </a:r>
            <a:r>
              <a:rPr dirty="0" sz="4500" spc="-195">
                <a:latin typeface="Cambria"/>
                <a:cs typeface="Cambria"/>
              </a:rPr>
              <a:t> </a:t>
            </a:r>
            <a:r>
              <a:rPr dirty="0" u="heavy" sz="4500" spc="3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ação</a:t>
            </a:r>
            <a:r>
              <a:rPr dirty="0" sz="4500" spc="-195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e</a:t>
            </a:r>
            <a:r>
              <a:rPr dirty="0" sz="4500" spc="-195">
                <a:latin typeface="Cambria"/>
                <a:cs typeface="Cambria"/>
              </a:rPr>
              <a:t> </a:t>
            </a:r>
            <a:r>
              <a:rPr dirty="0" sz="4500" spc="155">
                <a:latin typeface="Cambria"/>
                <a:cs typeface="Cambria"/>
              </a:rPr>
              <a:t>na</a:t>
            </a:r>
            <a:r>
              <a:rPr dirty="0" sz="4500" spc="-195">
                <a:latin typeface="Cambria"/>
                <a:cs typeface="Cambria"/>
              </a:rPr>
              <a:t> </a:t>
            </a:r>
            <a:r>
              <a:rPr dirty="0" u="heavy" sz="4500" spc="-6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inter</a:t>
            </a:r>
            <a:r>
              <a:rPr dirty="0" sz="4500" spc="-65">
                <a:latin typeface="Cambria"/>
                <a:cs typeface="Cambria"/>
              </a:rPr>
              <a:t>pretação,</a:t>
            </a:r>
            <a:r>
              <a:rPr dirty="0" sz="4500" spc="-195">
                <a:latin typeface="Cambria"/>
                <a:cs typeface="Cambria"/>
              </a:rPr>
              <a:t> </a:t>
            </a:r>
            <a:r>
              <a:rPr dirty="0" sz="4500" spc="-65">
                <a:latin typeface="Cambria"/>
                <a:cs typeface="Cambria"/>
              </a:rPr>
              <a:t>enquanto</a:t>
            </a:r>
            <a:r>
              <a:rPr dirty="0" sz="4500" spc="-195">
                <a:latin typeface="Cambria"/>
                <a:cs typeface="Cambria"/>
              </a:rPr>
              <a:t> </a:t>
            </a:r>
            <a:r>
              <a:rPr dirty="0" sz="4500" spc="-60">
                <a:latin typeface="Cambria"/>
                <a:cs typeface="Cambria"/>
              </a:rPr>
              <a:t>profecia </a:t>
            </a:r>
            <a:r>
              <a:rPr dirty="0" sz="4500" spc="-980">
                <a:latin typeface="Cambria"/>
                <a:cs typeface="Cambria"/>
              </a:rPr>
              <a:t> </a:t>
            </a:r>
            <a:r>
              <a:rPr dirty="0" u="heavy" sz="4500" spc="-2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q</a:t>
            </a:r>
            <a:r>
              <a:rPr dirty="0" sz="4500" spc="-55">
                <a:latin typeface="Cambria"/>
                <a:cs typeface="Cambria"/>
              </a:rPr>
              <a:t>u</a:t>
            </a:r>
            <a:r>
              <a:rPr dirty="0" sz="4500" spc="-20">
                <a:latin typeface="Cambria"/>
                <a:cs typeface="Cambria"/>
              </a:rPr>
              <a:t>e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130">
                <a:latin typeface="Cambria"/>
                <a:cs typeface="Cambria"/>
              </a:rPr>
              <a:t>s</a:t>
            </a:r>
            <a:r>
              <a:rPr dirty="0" sz="4500" spc="-20">
                <a:latin typeface="Cambria"/>
                <a:cs typeface="Cambria"/>
              </a:rPr>
              <a:t>e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55">
                <a:latin typeface="Cambria"/>
                <a:cs typeface="Cambria"/>
              </a:rPr>
              <a:t>t</a:t>
            </a:r>
            <a:r>
              <a:rPr dirty="0" sz="4500" spc="-240">
                <a:latin typeface="Cambria"/>
                <a:cs typeface="Cambria"/>
              </a:rPr>
              <a:t>o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-40">
                <a:latin typeface="Cambria"/>
                <a:cs typeface="Cambria"/>
              </a:rPr>
              <a:t>n</a:t>
            </a:r>
            <a:r>
              <a:rPr dirty="0" sz="4500" spc="350">
                <a:latin typeface="Cambria"/>
                <a:cs typeface="Cambria"/>
              </a:rPr>
              <a:t>a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10">
                <a:latin typeface="Cambria"/>
                <a:cs typeface="Cambria"/>
              </a:rPr>
              <a:t>h</a:t>
            </a:r>
            <a:r>
              <a:rPr dirty="0" sz="4500" spc="-145">
                <a:latin typeface="Cambria"/>
                <a:cs typeface="Cambria"/>
              </a:rPr>
              <a:t>i</a:t>
            </a:r>
            <a:r>
              <a:rPr dirty="0" sz="4500" spc="-130">
                <a:latin typeface="Cambria"/>
                <a:cs typeface="Cambria"/>
              </a:rPr>
              <a:t>s</a:t>
            </a:r>
            <a:r>
              <a:rPr dirty="0" sz="4500" spc="-55">
                <a:latin typeface="Cambria"/>
                <a:cs typeface="Cambria"/>
              </a:rPr>
              <a:t>t</a:t>
            </a:r>
            <a:r>
              <a:rPr dirty="0" sz="4500" spc="-240">
                <a:latin typeface="Cambria"/>
                <a:cs typeface="Cambria"/>
              </a:rPr>
              <a:t>ó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-145">
                <a:latin typeface="Cambria"/>
                <a:cs typeface="Cambria"/>
              </a:rPr>
              <a:t>i</a:t>
            </a:r>
            <a:r>
              <a:rPr dirty="0" sz="4500" spc="350">
                <a:latin typeface="Cambria"/>
                <a:cs typeface="Cambria"/>
              </a:rPr>
              <a:t>a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145">
                <a:latin typeface="Cambria"/>
                <a:cs typeface="Cambria"/>
              </a:rPr>
              <a:t>i</a:t>
            </a:r>
            <a:r>
              <a:rPr dirty="0" sz="4500" spc="-40">
                <a:latin typeface="Cambria"/>
                <a:cs typeface="Cambria"/>
              </a:rPr>
              <a:t>n</a:t>
            </a:r>
            <a:r>
              <a:rPr dirty="0" sz="4500" spc="-55">
                <a:latin typeface="Cambria"/>
                <a:cs typeface="Cambria"/>
              </a:rPr>
              <a:t>t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-175">
                <a:latin typeface="Cambria"/>
                <a:cs typeface="Cambria"/>
              </a:rPr>
              <a:t>p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55">
                <a:latin typeface="Cambria"/>
                <a:cs typeface="Cambria"/>
              </a:rPr>
              <a:t>t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-170">
                <a:latin typeface="Cambria"/>
                <a:cs typeface="Cambria"/>
              </a:rPr>
              <a:t>d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90">
                <a:latin typeface="Cambria"/>
                <a:cs typeface="Cambria"/>
              </a:rPr>
              <a:t>.</a:t>
            </a:r>
            <a:endParaRPr sz="4500">
              <a:latin typeface="Cambria"/>
              <a:cs typeface="Cambria"/>
            </a:endParaRPr>
          </a:p>
          <a:p>
            <a:pPr marL="12700">
              <a:lnSpc>
                <a:spcPts val="4525"/>
              </a:lnSpc>
              <a:tabLst>
                <a:tab pos="621665" algn="l"/>
                <a:tab pos="2254250" algn="l"/>
                <a:tab pos="4178300" algn="l"/>
                <a:tab pos="5521325" algn="l"/>
                <a:tab pos="6976745" algn="l"/>
                <a:tab pos="7846059" algn="l"/>
                <a:tab pos="9970135" algn="l"/>
                <a:tab pos="10773410" algn="l"/>
              </a:tabLst>
            </a:pPr>
            <a:r>
              <a:rPr dirty="0" sz="4500" spc="45">
                <a:latin typeface="Cambria"/>
                <a:cs typeface="Cambria"/>
              </a:rPr>
              <a:t>O</a:t>
            </a:r>
            <a:r>
              <a:rPr dirty="0" sz="4500" spc="45">
                <a:latin typeface="Cambria"/>
                <a:cs typeface="Cambria"/>
              </a:rPr>
              <a:t>	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-90">
                <a:latin typeface="Cambria"/>
                <a:cs typeface="Cambria"/>
              </a:rPr>
              <a:t>c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40">
                <a:latin typeface="Cambria"/>
                <a:cs typeface="Cambria"/>
              </a:rPr>
              <a:t>n</a:t>
            </a:r>
            <a:r>
              <a:rPr dirty="0" sz="4500" spc="-15">
                <a:latin typeface="Cambria"/>
                <a:cs typeface="Cambria"/>
              </a:rPr>
              <a:t>o</a:t>
            </a:r>
            <a:r>
              <a:rPr dirty="0" sz="4500">
                <a:latin typeface="Cambria"/>
                <a:cs typeface="Cambria"/>
              </a:rPr>
              <a:t>	</a:t>
            </a:r>
            <a:r>
              <a:rPr dirty="0" sz="4500" spc="-90">
                <a:latin typeface="Cambria"/>
                <a:cs typeface="Cambria"/>
              </a:rPr>
              <a:t>c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40">
                <a:latin typeface="Cambria"/>
                <a:cs typeface="Cambria"/>
              </a:rPr>
              <a:t>n</a:t>
            </a:r>
            <a:r>
              <a:rPr dirty="0" sz="4500" spc="-55">
                <a:latin typeface="Cambria"/>
                <a:cs typeface="Cambria"/>
              </a:rPr>
              <a:t>t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114">
                <a:latin typeface="Cambria"/>
                <a:cs typeface="Cambria"/>
              </a:rPr>
              <a:t>l</a:t>
            </a:r>
            <a:r>
              <a:rPr dirty="0" sz="4500">
                <a:latin typeface="Cambria"/>
                <a:cs typeface="Cambria"/>
              </a:rPr>
              <a:t>	</a:t>
            </a:r>
            <a:r>
              <a:rPr dirty="0" sz="4500" spc="-170">
                <a:latin typeface="Cambria"/>
                <a:cs typeface="Cambria"/>
              </a:rPr>
              <a:t>d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15">
                <a:latin typeface="Cambria"/>
                <a:cs typeface="Cambria"/>
              </a:rPr>
              <a:t>v</a:t>
            </a:r>
            <a:r>
              <a:rPr dirty="0" sz="4500" spc="-20">
                <a:latin typeface="Cambria"/>
                <a:cs typeface="Cambria"/>
              </a:rPr>
              <a:t>e</a:t>
            </a:r>
            <a:r>
              <a:rPr dirty="0" sz="4500">
                <a:latin typeface="Cambria"/>
                <a:cs typeface="Cambria"/>
              </a:rPr>
              <a:t>	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130">
                <a:latin typeface="Cambria"/>
                <a:cs typeface="Cambria"/>
              </a:rPr>
              <a:t>s</a:t>
            </a:r>
            <a:r>
              <a:rPr dirty="0" sz="4500" spc="-55">
                <a:latin typeface="Cambria"/>
                <a:cs typeface="Cambria"/>
              </a:rPr>
              <a:t>t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215">
                <a:latin typeface="Cambria"/>
                <a:cs typeface="Cambria"/>
              </a:rPr>
              <a:t>r</a:t>
            </a:r>
            <a:r>
              <a:rPr dirty="0" sz="4500">
                <a:latin typeface="Cambria"/>
                <a:cs typeface="Cambria"/>
              </a:rPr>
              <a:t>	</a:t>
            </a:r>
            <a:r>
              <a:rPr dirty="0" sz="4500" spc="-40">
                <a:latin typeface="Cambria"/>
                <a:cs typeface="Cambria"/>
              </a:rPr>
              <a:t>n</a:t>
            </a:r>
            <a:r>
              <a:rPr dirty="0" sz="4500" spc="350">
                <a:latin typeface="Cambria"/>
                <a:cs typeface="Cambria"/>
              </a:rPr>
              <a:t>a</a:t>
            </a:r>
            <a:r>
              <a:rPr dirty="0" sz="4500">
                <a:latin typeface="Cambria"/>
                <a:cs typeface="Cambria"/>
              </a:rPr>
              <a:t>	</a:t>
            </a:r>
            <a:r>
              <a:rPr dirty="0" u="heavy" sz="4500" spc="-13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P</a:t>
            </a:r>
            <a:r>
              <a:rPr dirty="0" u="heavy" sz="4500" spc="12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 spc="-1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</a:t>
            </a:r>
            <a:r>
              <a:rPr dirty="0" u="heavy" sz="4500" spc="12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 spc="1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</a:t>
            </a: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</a:t>
            </a:r>
            <a:r>
              <a:rPr dirty="0" u="heavy" sz="4500" spc="35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</a:t>
            </a:r>
            <a:r>
              <a:rPr dirty="0" u="heavy" sz="450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	</a:t>
            </a:r>
            <a:r>
              <a:rPr dirty="0" u="heavy" sz="4500" spc="-17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</a:t>
            </a:r>
            <a:r>
              <a:rPr dirty="0" u="heavy" sz="4500" spc="-2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50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	</a:t>
            </a:r>
            <a:r>
              <a:rPr dirty="0" u="heavy" sz="4500" spc="-2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</a:t>
            </a:r>
            <a:r>
              <a:rPr dirty="0" u="heavy" sz="4500" spc="-2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500" spc="-5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u</a:t>
            </a:r>
            <a:r>
              <a:rPr dirty="0" u="heavy" sz="4500" spc="9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</a:t>
            </a:r>
            <a:endParaRPr sz="4500">
              <a:latin typeface="Cambria"/>
              <a:cs typeface="Cambria"/>
            </a:endParaRPr>
          </a:p>
          <a:p>
            <a:pPr algn="just" marL="12700" marR="5080">
              <a:lnSpc>
                <a:spcPts val="4880"/>
              </a:lnSpc>
              <a:spcBef>
                <a:spcPts val="335"/>
              </a:spcBef>
            </a:pPr>
            <a:r>
              <a:rPr dirty="0" sz="4500" spc="-65">
                <a:latin typeface="Cambria"/>
                <a:cs typeface="Cambria"/>
              </a:rPr>
              <a:t>enquanto</a:t>
            </a:r>
            <a:r>
              <a:rPr dirty="0" sz="4500" spc="-315">
                <a:latin typeface="Cambria"/>
                <a:cs typeface="Cambria"/>
              </a:rPr>
              <a:t> </a:t>
            </a:r>
            <a:r>
              <a:rPr dirty="0" sz="4500" spc="-65">
                <a:latin typeface="Cambria"/>
                <a:cs typeface="Cambria"/>
              </a:rPr>
              <a:t>interpretação</a:t>
            </a:r>
            <a:r>
              <a:rPr dirty="0" sz="4500" spc="-315">
                <a:latin typeface="Cambria"/>
                <a:cs typeface="Cambria"/>
              </a:rPr>
              <a:t> </a:t>
            </a:r>
            <a:r>
              <a:rPr dirty="0" sz="4500" spc="90">
                <a:latin typeface="Cambria"/>
                <a:cs typeface="Cambria"/>
              </a:rPr>
              <a:t>da</a:t>
            </a:r>
            <a:r>
              <a:rPr dirty="0" sz="4500" spc="-310">
                <a:latin typeface="Cambria"/>
                <a:cs typeface="Cambria"/>
              </a:rPr>
              <a:t> </a:t>
            </a:r>
            <a:r>
              <a:rPr dirty="0" sz="4500" spc="-50">
                <a:latin typeface="Cambria"/>
                <a:cs typeface="Cambria"/>
              </a:rPr>
              <a:t>história</a:t>
            </a:r>
            <a:r>
              <a:rPr dirty="0" sz="4500" spc="-315">
                <a:latin typeface="Cambria"/>
                <a:cs typeface="Cambria"/>
              </a:rPr>
              <a:t> </a:t>
            </a:r>
            <a:r>
              <a:rPr dirty="0" sz="4500" spc="90">
                <a:latin typeface="Cambria"/>
                <a:cs typeface="Cambria"/>
              </a:rPr>
              <a:t>da</a:t>
            </a:r>
            <a:r>
              <a:rPr dirty="0" sz="4500" spc="-310">
                <a:latin typeface="Cambria"/>
                <a:cs typeface="Cambria"/>
              </a:rPr>
              <a:t> </a:t>
            </a:r>
            <a:r>
              <a:rPr dirty="0" sz="4500" spc="5">
                <a:latin typeface="Cambria"/>
                <a:cs typeface="Cambria"/>
              </a:rPr>
              <a:t>salvação</a:t>
            </a:r>
            <a:r>
              <a:rPr dirty="0" sz="4500" spc="-315">
                <a:latin typeface="Cambria"/>
                <a:cs typeface="Cambria"/>
              </a:rPr>
              <a:t> </a:t>
            </a:r>
            <a:r>
              <a:rPr dirty="0" sz="4500" spc="-45">
                <a:latin typeface="Cambria"/>
                <a:cs typeface="Cambria"/>
              </a:rPr>
              <a:t>em </a:t>
            </a:r>
            <a:r>
              <a:rPr dirty="0" sz="4500" spc="-975">
                <a:latin typeface="Cambria"/>
                <a:cs typeface="Cambria"/>
              </a:rPr>
              <a:t> </a:t>
            </a:r>
            <a:r>
              <a:rPr dirty="0" sz="4500" spc="20">
                <a:latin typeface="Cambria"/>
                <a:cs typeface="Cambria"/>
              </a:rPr>
              <a:t>forma</a:t>
            </a:r>
            <a:r>
              <a:rPr dirty="0" sz="4500" spc="-229">
                <a:latin typeface="Cambria"/>
                <a:cs typeface="Cambria"/>
              </a:rPr>
              <a:t> </a:t>
            </a:r>
            <a:r>
              <a:rPr dirty="0" sz="4500" spc="-95">
                <a:latin typeface="Cambria"/>
                <a:cs typeface="Cambria"/>
              </a:rPr>
              <a:t>de</a:t>
            </a:r>
            <a:r>
              <a:rPr dirty="0" sz="4500" spc="-225">
                <a:latin typeface="Cambria"/>
                <a:cs typeface="Cambria"/>
              </a:rPr>
              <a:t> </a:t>
            </a:r>
            <a:r>
              <a:rPr dirty="0" sz="4500" spc="-60">
                <a:latin typeface="Cambria"/>
                <a:cs typeface="Cambria"/>
              </a:rPr>
              <a:t>relato.</a:t>
            </a:r>
            <a:r>
              <a:rPr dirty="0" sz="4500" spc="-225">
                <a:latin typeface="Cambria"/>
                <a:cs typeface="Cambria"/>
              </a:rPr>
              <a:t> </a:t>
            </a:r>
            <a:r>
              <a:rPr dirty="0" sz="4500" spc="-35">
                <a:latin typeface="Cambria"/>
                <a:cs typeface="Cambria"/>
              </a:rPr>
              <a:t>Ela</a:t>
            </a:r>
            <a:r>
              <a:rPr dirty="0" sz="4500" spc="-225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é</a:t>
            </a:r>
            <a:r>
              <a:rPr dirty="0" sz="4500" spc="-229">
                <a:latin typeface="Cambria"/>
                <a:cs typeface="Cambria"/>
              </a:rPr>
              <a:t> </a:t>
            </a:r>
            <a:r>
              <a:rPr dirty="0" sz="4500" spc="25">
                <a:latin typeface="Cambria"/>
                <a:cs typeface="Cambria"/>
              </a:rPr>
              <a:t>narração</a:t>
            </a:r>
            <a:r>
              <a:rPr dirty="0" sz="4500" spc="-225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e</a:t>
            </a:r>
            <a:r>
              <a:rPr dirty="0" sz="4500" spc="-225">
                <a:latin typeface="Cambria"/>
                <a:cs typeface="Cambria"/>
              </a:rPr>
              <a:t> </a:t>
            </a:r>
            <a:r>
              <a:rPr dirty="0" sz="4500" spc="-65">
                <a:latin typeface="Cambria"/>
                <a:cs typeface="Cambria"/>
              </a:rPr>
              <a:t>interpretação</a:t>
            </a:r>
            <a:r>
              <a:rPr dirty="0" sz="4500" spc="-225">
                <a:latin typeface="Cambria"/>
                <a:cs typeface="Cambria"/>
              </a:rPr>
              <a:t> </a:t>
            </a:r>
            <a:r>
              <a:rPr dirty="0" sz="4500" spc="-105">
                <a:latin typeface="Cambria"/>
                <a:cs typeface="Cambria"/>
              </a:rPr>
              <a:t>dos </a:t>
            </a:r>
            <a:r>
              <a:rPr dirty="0" sz="4500" spc="-980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fatos.</a:t>
            </a:r>
            <a:endParaRPr sz="4500">
              <a:latin typeface="Cambria"/>
              <a:cs typeface="Cambria"/>
            </a:endParaRPr>
          </a:p>
          <a:p>
            <a:pPr algn="just" marL="12700">
              <a:lnSpc>
                <a:spcPts val="4525"/>
              </a:lnSpc>
            </a:pPr>
            <a:r>
              <a:rPr dirty="0" sz="4500" spc="-120">
                <a:latin typeface="Cambria"/>
                <a:cs typeface="Cambria"/>
              </a:rPr>
              <a:t>É</a:t>
            </a:r>
            <a:r>
              <a:rPr dirty="0" sz="4500" spc="-490">
                <a:latin typeface="Cambria"/>
                <a:cs typeface="Cambria"/>
              </a:rPr>
              <a:t> </a:t>
            </a:r>
            <a:r>
              <a:rPr dirty="0" sz="4500" spc="350">
                <a:latin typeface="Cambria"/>
                <a:cs typeface="Cambria"/>
              </a:rPr>
              <a:t>a</a:t>
            </a:r>
            <a:r>
              <a:rPr dirty="0" sz="4500" spc="-484">
                <a:latin typeface="Cambria"/>
                <a:cs typeface="Cambria"/>
              </a:rPr>
              <a:t> </a:t>
            </a:r>
            <a:r>
              <a:rPr dirty="0" u="heavy" sz="4500" spc="-3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tradição</a:t>
            </a:r>
            <a:r>
              <a:rPr dirty="0" sz="4500" spc="-484">
                <a:latin typeface="Cambria"/>
                <a:cs typeface="Cambria"/>
              </a:rPr>
              <a:t> </a:t>
            </a:r>
            <a:r>
              <a:rPr dirty="0" sz="4500" spc="-95">
                <a:latin typeface="Cambria"/>
                <a:cs typeface="Cambria"/>
              </a:rPr>
              <a:t>que</a:t>
            </a:r>
            <a:r>
              <a:rPr dirty="0" sz="4500" spc="-490">
                <a:latin typeface="Cambria"/>
                <a:cs typeface="Cambria"/>
              </a:rPr>
              <a:t> </a:t>
            </a:r>
            <a:r>
              <a:rPr dirty="0" sz="4500" spc="110">
                <a:latin typeface="Cambria"/>
                <a:cs typeface="Cambria"/>
              </a:rPr>
              <a:t>faz</a:t>
            </a:r>
            <a:r>
              <a:rPr dirty="0" sz="4500" spc="-484">
                <a:latin typeface="Cambria"/>
                <a:cs typeface="Cambria"/>
              </a:rPr>
              <a:t> </a:t>
            </a:r>
            <a:r>
              <a:rPr dirty="0" sz="4500" spc="350">
                <a:latin typeface="Cambria"/>
                <a:cs typeface="Cambria"/>
              </a:rPr>
              <a:t>a</a:t>
            </a:r>
            <a:r>
              <a:rPr dirty="0" sz="4500" spc="-484">
                <a:latin typeface="Cambria"/>
                <a:cs typeface="Cambria"/>
              </a:rPr>
              <a:t> </a:t>
            </a:r>
            <a:r>
              <a:rPr dirty="0" sz="4500" spc="-50">
                <a:latin typeface="Cambria"/>
                <a:cs typeface="Cambria"/>
              </a:rPr>
              <a:t>história</a:t>
            </a:r>
            <a:r>
              <a:rPr dirty="0" sz="4500" spc="-490">
                <a:latin typeface="Cambria"/>
                <a:cs typeface="Cambria"/>
              </a:rPr>
              <a:t> </a:t>
            </a:r>
            <a:r>
              <a:rPr dirty="0" sz="4500" spc="90">
                <a:latin typeface="Cambria"/>
                <a:cs typeface="Cambria"/>
              </a:rPr>
              <a:t>da</a:t>
            </a:r>
            <a:r>
              <a:rPr dirty="0" sz="4500" spc="-484">
                <a:latin typeface="Cambria"/>
                <a:cs typeface="Cambria"/>
              </a:rPr>
              <a:t> </a:t>
            </a:r>
            <a:r>
              <a:rPr dirty="0" sz="4500" spc="5">
                <a:latin typeface="Cambria"/>
                <a:cs typeface="Cambria"/>
              </a:rPr>
              <a:t>salvação</a:t>
            </a:r>
            <a:r>
              <a:rPr dirty="0" sz="4500" spc="-484">
                <a:latin typeface="Cambria"/>
                <a:cs typeface="Cambria"/>
              </a:rPr>
              <a:t> </a:t>
            </a:r>
            <a:r>
              <a:rPr dirty="0" sz="4500" spc="-70">
                <a:latin typeface="Cambria"/>
                <a:cs typeface="Cambria"/>
              </a:rPr>
              <a:t>tornar-se</a:t>
            </a:r>
            <a:endParaRPr sz="4500">
              <a:latin typeface="Cambria"/>
              <a:cs typeface="Cambria"/>
            </a:endParaRPr>
          </a:p>
          <a:p>
            <a:pPr algn="just" marL="12700">
              <a:lnSpc>
                <a:spcPts val="5140"/>
              </a:lnSpc>
            </a:pP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</a:t>
            </a:r>
            <a:r>
              <a:rPr dirty="0" u="heavy" sz="4500" spc="-2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500" spc="-1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</a:t>
            </a:r>
            <a:r>
              <a:rPr dirty="0" u="heavy" sz="4500" spc="-4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</a:t>
            </a:r>
            <a:r>
              <a:rPr dirty="0" u="heavy" sz="4500" spc="-5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</a:t>
            </a:r>
            <a:r>
              <a:rPr dirty="0" u="heavy" sz="4500" spc="-24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</a:t>
            </a:r>
            <a:r>
              <a:rPr dirty="0" u="heavy" sz="45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</a:t>
            </a:r>
            <a:r>
              <a:rPr dirty="0" sz="4500" spc="-175">
                <a:latin typeface="Cambria"/>
                <a:cs typeface="Cambria"/>
              </a:rPr>
              <a:t>p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55">
                <a:latin typeface="Cambria"/>
                <a:cs typeface="Cambria"/>
              </a:rPr>
              <a:t>t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-170">
                <a:latin typeface="Cambria"/>
                <a:cs typeface="Cambria"/>
              </a:rPr>
              <a:t>d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160">
                <a:latin typeface="Cambria"/>
                <a:cs typeface="Cambria"/>
              </a:rPr>
              <a:t>,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175">
                <a:latin typeface="Cambria"/>
                <a:cs typeface="Cambria"/>
              </a:rPr>
              <a:t>p</a:t>
            </a:r>
            <a:r>
              <a:rPr dirty="0" sz="4500" spc="-10">
                <a:latin typeface="Cambria"/>
                <a:cs typeface="Cambria"/>
              </a:rPr>
              <a:t>r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130">
                <a:latin typeface="Cambria"/>
                <a:cs typeface="Cambria"/>
              </a:rPr>
              <a:t>s</a:t>
            </a:r>
            <a:r>
              <a:rPr dirty="0" sz="4500" spc="-245">
                <a:latin typeface="Cambria"/>
                <a:cs typeface="Cambria"/>
              </a:rPr>
              <a:t>e</a:t>
            </a:r>
            <a:r>
              <a:rPr dirty="0" sz="4500" spc="-40">
                <a:latin typeface="Cambria"/>
                <a:cs typeface="Cambria"/>
              </a:rPr>
              <a:t>n</a:t>
            </a:r>
            <a:r>
              <a:rPr dirty="0" sz="4500" spc="-55">
                <a:latin typeface="Cambria"/>
                <a:cs typeface="Cambria"/>
              </a:rPr>
              <a:t>t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-170">
                <a:latin typeface="Cambria"/>
                <a:cs typeface="Cambria"/>
              </a:rPr>
              <a:t>d</a:t>
            </a:r>
            <a:r>
              <a:rPr dirty="0" sz="4500" spc="350">
                <a:latin typeface="Cambria"/>
                <a:cs typeface="Cambria"/>
              </a:rPr>
              <a:t>a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-20">
                <a:latin typeface="Cambria"/>
                <a:cs typeface="Cambria"/>
              </a:rPr>
              <a:t>e</a:t>
            </a:r>
            <a:r>
              <a:rPr dirty="0" sz="4500" spc="-535">
                <a:latin typeface="Cambria"/>
                <a:cs typeface="Cambria"/>
              </a:rPr>
              <a:t> </a:t>
            </a:r>
            <a:r>
              <a:rPr dirty="0" sz="4500" spc="15">
                <a:latin typeface="Cambria"/>
                <a:cs typeface="Cambria"/>
              </a:rPr>
              <a:t>v</a:t>
            </a:r>
            <a:r>
              <a:rPr dirty="0" sz="4500" spc="-145">
                <a:latin typeface="Cambria"/>
                <a:cs typeface="Cambria"/>
              </a:rPr>
              <a:t>i</a:t>
            </a:r>
            <a:r>
              <a:rPr dirty="0" sz="4500" spc="15">
                <a:latin typeface="Cambria"/>
                <a:cs typeface="Cambria"/>
              </a:rPr>
              <a:t>v</a:t>
            </a:r>
            <a:r>
              <a:rPr dirty="0" sz="4500" spc="-145">
                <a:latin typeface="Cambria"/>
                <a:cs typeface="Cambria"/>
              </a:rPr>
              <a:t>i</a:t>
            </a:r>
            <a:r>
              <a:rPr dirty="0" sz="4500" spc="-170">
                <a:latin typeface="Cambria"/>
                <a:cs typeface="Cambria"/>
              </a:rPr>
              <a:t>d</a:t>
            </a:r>
            <a:r>
              <a:rPr dirty="0" sz="4500" spc="125">
                <a:latin typeface="Cambria"/>
                <a:cs typeface="Cambria"/>
              </a:rPr>
              <a:t>a</a:t>
            </a:r>
            <a:r>
              <a:rPr dirty="0" sz="4500" spc="90">
                <a:latin typeface="Cambria"/>
                <a:cs typeface="Cambria"/>
              </a:rPr>
              <a:t>.</a:t>
            </a:r>
            <a:endParaRPr sz="45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9099" y="806759"/>
            <a:ext cx="1053465" cy="1053465"/>
          </a:xfrm>
          <a:custGeom>
            <a:avLst/>
            <a:gdLst/>
            <a:ahLst/>
            <a:cxnLst/>
            <a:rect l="l" t="t" r="r" b="b"/>
            <a:pathLst>
              <a:path w="1053464" h="1053464">
                <a:moveTo>
                  <a:pt x="626950" y="31554"/>
                </a:moveTo>
                <a:lnTo>
                  <a:pt x="426036" y="31554"/>
                </a:lnTo>
                <a:lnTo>
                  <a:pt x="447997" y="30885"/>
                </a:lnTo>
                <a:lnTo>
                  <a:pt x="469089" y="24735"/>
                </a:lnTo>
                <a:lnTo>
                  <a:pt x="488240" y="13273"/>
                </a:lnTo>
                <a:lnTo>
                  <a:pt x="506503" y="3318"/>
                </a:lnTo>
                <a:lnTo>
                  <a:pt x="526493" y="0"/>
                </a:lnTo>
                <a:lnTo>
                  <a:pt x="546483" y="3318"/>
                </a:lnTo>
                <a:lnTo>
                  <a:pt x="564746" y="13273"/>
                </a:lnTo>
                <a:lnTo>
                  <a:pt x="583897" y="24735"/>
                </a:lnTo>
                <a:lnTo>
                  <a:pt x="604990" y="30885"/>
                </a:lnTo>
                <a:lnTo>
                  <a:pt x="626950" y="31554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626950" y="31554"/>
                </a:lnTo>
                <a:lnTo>
                  <a:pt x="648706" y="26571"/>
                </a:lnTo>
                <a:lnTo>
                  <a:pt x="669151" y="22747"/>
                </a:lnTo>
                <a:lnTo>
                  <a:pt x="689188" y="25768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383835" y="1030239"/>
                </a:moveTo>
                <a:lnTo>
                  <a:pt x="363798" y="1027218"/>
                </a:lnTo>
                <a:lnTo>
                  <a:pt x="345812" y="1017885"/>
                </a:lnTo>
                <a:lnTo>
                  <a:pt x="331519" y="1002774"/>
                </a:lnTo>
                <a:lnTo>
                  <a:pt x="316847" y="985955"/>
                </a:lnTo>
                <a:lnTo>
                  <a:pt x="298688" y="973587"/>
                </a:lnTo>
                <a:lnTo>
                  <a:pt x="278008" y="966165"/>
                </a:lnTo>
                <a:lnTo>
                  <a:pt x="255778" y="964181"/>
                </a:lnTo>
                <a:lnTo>
                  <a:pt x="235151" y="961500"/>
                </a:lnTo>
                <a:lnTo>
                  <a:pt x="217028" y="952435"/>
                </a:lnTo>
                <a:lnTo>
                  <a:pt x="202806" y="938001"/>
                </a:lnTo>
                <a:lnTo>
                  <a:pt x="193883" y="919212"/>
                </a:lnTo>
                <a:lnTo>
                  <a:pt x="185126" y="898683"/>
                </a:lnTo>
                <a:lnTo>
                  <a:pt x="171677" y="881309"/>
                </a:lnTo>
                <a:lnTo>
                  <a:pt x="154303" y="867860"/>
                </a:lnTo>
                <a:lnTo>
                  <a:pt x="133773" y="859103"/>
                </a:lnTo>
                <a:lnTo>
                  <a:pt x="114985" y="850180"/>
                </a:lnTo>
                <a:lnTo>
                  <a:pt x="100551" y="835958"/>
                </a:lnTo>
                <a:lnTo>
                  <a:pt x="91486" y="817835"/>
                </a:lnTo>
                <a:lnTo>
                  <a:pt x="88805" y="797208"/>
                </a:lnTo>
                <a:lnTo>
                  <a:pt x="86821" y="774978"/>
                </a:lnTo>
                <a:lnTo>
                  <a:pt x="79399" y="754298"/>
                </a:lnTo>
                <a:lnTo>
                  <a:pt x="67031" y="736139"/>
                </a:lnTo>
                <a:lnTo>
                  <a:pt x="50212" y="721467"/>
                </a:lnTo>
                <a:lnTo>
                  <a:pt x="35101" y="707174"/>
                </a:lnTo>
                <a:lnTo>
                  <a:pt x="25768" y="689188"/>
                </a:lnTo>
                <a:lnTo>
                  <a:pt x="22747" y="669151"/>
                </a:lnTo>
                <a:lnTo>
                  <a:pt x="26571" y="648706"/>
                </a:lnTo>
                <a:lnTo>
                  <a:pt x="31554" y="626950"/>
                </a:lnTo>
                <a:lnTo>
                  <a:pt x="30885" y="604989"/>
                </a:lnTo>
                <a:lnTo>
                  <a:pt x="24735" y="583897"/>
                </a:lnTo>
                <a:lnTo>
                  <a:pt x="13273" y="564746"/>
                </a:lnTo>
                <a:lnTo>
                  <a:pt x="3318" y="546483"/>
                </a:lnTo>
                <a:lnTo>
                  <a:pt x="0" y="526493"/>
                </a:lnTo>
                <a:lnTo>
                  <a:pt x="3318" y="506503"/>
                </a:lnTo>
                <a:lnTo>
                  <a:pt x="13273" y="488240"/>
                </a:lnTo>
                <a:lnTo>
                  <a:pt x="24735" y="469089"/>
                </a:lnTo>
                <a:lnTo>
                  <a:pt x="30885" y="447997"/>
                </a:lnTo>
                <a:lnTo>
                  <a:pt x="31554" y="426036"/>
                </a:lnTo>
                <a:lnTo>
                  <a:pt x="26571" y="404280"/>
                </a:lnTo>
                <a:lnTo>
                  <a:pt x="22747" y="383835"/>
                </a:lnTo>
                <a:lnTo>
                  <a:pt x="25768" y="363798"/>
                </a:lnTo>
                <a:lnTo>
                  <a:pt x="35101" y="345812"/>
                </a:lnTo>
                <a:lnTo>
                  <a:pt x="50212" y="331519"/>
                </a:lnTo>
                <a:lnTo>
                  <a:pt x="67031" y="316847"/>
                </a:lnTo>
                <a:lnTo>
                  <a:pt x="79399" y="298688"/>
                </a:lnTo>
                <a:lnTo>
                  <a:pt x="86821" y="278008"/>
                </a:lnTo>
                <a:lnTo>
                  <a:pt x="88805" y="255777"/>
                </a:lnTo>
                <a:lnTo>
                  <a:pt x="91486" y="235151"/>
                </a:lnTo>
                <a:lnTo>
                  <a:pt x="100551" y="217028"/>
                </a:lnTo>
                <a:lnTo>
                  <a:pt x="114985" y="202806"/>
                </a:lnTo>
                <a:lnTo>
                  <a:pt x="133774" y="193883"/>
                </a:lnTo>
                <a:lnTo>
                  <a:pt x="154303" y="185126"/>
                </a:lnTo>
                <a:lnTo>
                  <a:pt x="171677" y="171677"/>
                </a:lnTo>
                <a:lnTo>
                  <a:pt x="185126" y="154303"/>
                </a:lnTo>
                <a:lnTo>
                  <a:pt x="193883" y="133774"/>
                </a:lnTo>
                <a:lnTo>
                  <a:pt x="202806" y="114985"/>
                </a:lnTo>
                <a:lnTo>
                  <a:pt x="217028" y="100551"/>
                </a:lnTo>
                <a:lnTo>
                  <a:pt x="235151" y="91486"/>
                </a:lnTo>
                <a:lnTo>
                  <a:pt x="255778" y="88805"/>
                </a:lnTo>
                <a:lnTo>
                  <a:pt x="278008" y="86821"/>
                </a:lnTo>
                <a:lnTo>
                  <a:pt x="298688" y="79399"/>
                </a:lnTo>
                <a:lnTo>
                  <a:pt x="316848" y="67031"/>
                </a:lnTo>
                <a:lnTo>
                  <a:pt x="331519" y="50212"/>
                </a:lnTo>
                <a:lnTo>
                  <a:pt x="345812" y="35101"/>
                </a:lnTo>
                <a:lnTo>
                  <a:pt x="363798" y="25768"/>
                </a:lnTo>
                <a:lnTo>
                  <a:pt x="383835" y="22747"/>
                </a:lnTo>
                <a:lnTo>
                  <a:pt x="404280" y="26571"/>
                </a:lnTo>
                <a:lnTo>
                  <a:pt x="426036" y="31554"/>
                </a:lnTo>
                <a:lnTo>
                  <a:pt x="700338" y="31554"/>
                </a:lnTo>
                <a:lnTo>
                  <a:pt x="707174" y="35101"/>
                </a:lnTo>
                <a:lnTo>
                  <a:pt x="721467" y="50213"/>
                </a:lnTo>
                <a:lnTo>
                  <a:pt x="736139" y="67031"/>
                </a:lnTo>
                <a:lnTo>
                  <a:pt x="754298" y="79399"/>
                </a:lnTo>
                <a:lnTo>
                  <a:pt x="774978" y="86821"/>
                </a:lnTo>
                <a:lnTo>
                  <a:pt x="797208" y="88805"/>
                </a:lnTo>
                <a:lnTo>
                  <a:pt x="817835" y="91486"/>
                </a:lnTo>
                <a:lnTo>
                  <a:pt x="835958" y="100551"/>
                </a:lnTo>
                <a:lnTo>
                  <a:pt x="850180" y="114985"/>
                </a:lnTo>
                <a:lnTo>
                  <a:pt x="859103" y="133774"/>
                </a:lnTo>
                <a:lnTo>
                  <a:pt x="867860" y="154303"/>
                </a:lnTo>
                <a:lnTo>
                  <a:pt x="881309" y="171677"/>
                </a:lnTo>
                <a:lnTo>
                  <a:pt x="898683" y="185126"/>
                </a:lnTo>
                <a:lnTo>
                  <a:pt x="919212" y="193883"/>
                </a:lnTo>
                <a:lnTo>
                  <a:pt x="938000" y="202806"/>
                </a:lnTo>
                <a:lnTo>
                  <a:pt x="952435" y="217028"/>
                </a:lnTo>
                <a:lnTo>
                  <a:pt x="961500" y="235151"/>
                </a:lnTo>
                <a:lnTo>
                  <a:pt x="964181" y="255778"/>
                </a:lnTo>
                <a:lnTo>
                  <a:pt x="966165" y="278008"/>
                </a:lnTo>
                <a:lnTo>
                  <a:pt x="973587" y="298688"/>
                </a:lnTo>
                <a:lnTo>
                  <a:pt x="985955" y="316848"/>
                </a:lnTo>
                <a:lnTo>
                  <a:pt x="1002774" y="331519"/>
                </a:lnTo>
                <a:lnTo>
                  <a:pt x="1017885" y="345812"/>
                </a:lnTo>
                <a:lnTo>
                  <a:pt x="1027218" y="363798"/>
                </a:lnTo>
                <a:lnTo>
                  <a:pt x="1030239" y="383835"/>
                </a:lnTo>
                <a:lnTo>
                  <a:pt x="1026415" y="404280"/>
                </a:lnTo>
                <a:lnTo>
                  <a:pt x="1021432" y="426036"/>
                </a:lnTo>
                <a:lnTo>
                  <a:pt x="1022101" y="447997"/>
                </a:lnTo>
                <a:lnTo>
                  <a:pt x="1028251" y="469089"/>
                </a:lnTo>
                <a:lnTo>
                  <a:pt x="1039713" y="488240"/>
                </a:lnTo>
                <a:lnTo>
                  <a:pt x="1049668" y="506503"/>
                </a:lnTo>
                <a:lnTo>
                  <a:pt x="1052986" y="526493"/>
                </a:lnTo>
                <a:lnTo>
                  <a:pt x="1049668" y="546483"/>
                </a:lnTo>
                <a:lnTo>
                  <a:pt x="1039713" y="564746"/>
                </a:lnTo>
                <a:lnTo>
                  <a:pt x="1028251" y="583897"/>
                </a:lnTo>
                <a:lnTo>
                  <a:pt x="1022100" y="604989"/>
                </a:lnTo>
                <a:lnTo>
                  <a:pt x="1021432" y="626950"/>
                </a:lnTo>
                <a:lnTo>
                  <a:pt x="1026415" y="648706"/>
                </a:lnTo>
                <a:lnTo>
                  <a:pt x="1030239" y="669151"/>
                </a:lnTo>
                <a:lnTo>
                  <a:pt x="1027218" y="689188"/>
                </a:lnTo>
                <a:lnTo>
                  <a:pt x="1017885" y="707174"/>
                </a:lnTo>
                <a:lnTo>
                  <a:pt x="1002774" y="721467"/>
                </a:lnTo>
                <a:lnTo>
                  <a:pt x="985955" y="736139"/>
                </a:lnTo>
                <a:lnTo>
                  <a:pt x="973587" y="754298"/>
                </a:lnTo>
                <a:lnTo>
                  <a:pt x="966165" y="774978"/>
                </a:lnTo>
                <a:lnTo>
                  <a:pt x="964181" y="797208"/>
                </a:lnTo>
                <a:lnTo>
                  <a:pt x="961500" y="817835"/>
                </a:lnTo>
                <a:lnTo>
                  <a:pt x="952435" y="835958"/>
                </a:lnTo>
                <a:lnTo>
                  <a:pt x="938000" y="850180"/>
                </a:lnTo>
                <a:lnTo>
                  <a:pt x="919212" y="859104"/>
                </a:lnTo>
                <a:lnTo>
                  <a:pt x="898683" y="867860"/>
                </a:lnTo>
                <a:lnTo>
                  <a:pt x="881309" y="881309"/>
                </a:lnTo>
                <a:lnTo>
                  <a:pt x="867860" y="898683"/>
                </a:lnTo>
                <a:lnTo>
                  <a:pt x="859103" y="919212"/>
                </a:lnTo>
                <a:lnTo>
                  <a:pt x="850180" y="938001"/>
                </a:lnTo>
                <a:lnTo>
                  <a:pt x="835958" y="952435"/>
                </a:lnTo>
                <a:lnTo>
                  <a:pt x="817835" y="961500"/>
                </a:lnTo>
                <a:lnTo>
                  <a:pt x="797209" y="964181"/>
                </a:lnTo>
                <a:lnTo>
                  <a:pt x="774978" y="966165"/>
                </a:lnTo>
                <a:lnTo>
                  <a:pt x="754298" y="973587"/>
                </a:lnTo>
                <a:lnTo>
                  <a:pt x="736139" y="985955"/>
                </a:lnTo>
                <a:lnTo>
                  <a:pt x="721467" y="1002774"/>
                </a:lnTo>
                <a:lnTo>
                  <a:pt x="707174" y="1017885"/>
                </a:lnTo>
                <a:lnTo>
                  <a:pt x="700339" y="1021432"/>
                </a:lnTo>
                <a:lnTo>
                  <a:pt x="426036" y="1021432"/>
                </a:lnTo>
                <a:lnTo>
                  <a:pt x="404280" y="1026415"/>
                </a:lnTo>
                <a:lnTo>
                  <a:pt x="383835" y="1030239"/>
                </a:lnTo>
                <a:close/>
              </a:path>
              <a:path w="1053464" h="1053464">
                <a:moveTo>
                  <a:pt x="700338" y="31554"/>
                </a:moveTo>
                <a:lnTo>
                  <a:pt x="426036" y="31554"/>
                </a:lnTo>
                <a:lnTo>
                  <a:pt x="700338" y="31554"/>
                </a:lnTo>
                <a:close/>
              </a:path>
              <a:path w="1053464" h="1053464">
                <a:moveTo>
                  <a:pt x="669151" y="1030239"/>
                </a:moveTo>
                <a:lnTo>
                  <a:pt x="648706" y="1026415"/>
                </a:lnTo>
                <a:lnTo>
                  <a:pt x="626950" y="1021432"/>
                </a:lnTo>
                <a:lnTo>
                  <a:pt x="700339" y="1021432"/>
                </a:lnTo>
                <a:lnTo>
                  <a:pt x="689188" y="1027218"/>
                </a:lnTo>
                <a:lnTo>
                  <a:pt x="669151" y="1030239"/>
                </a:lnTo>
                <a:close/>
              </a:path>
              <a:path w="1053464" h="1053464">
                <a:moveTo>
                  <a:pt x="526493" y="1052986"/>
                </a:moveTo>
                <a:lnTo>
                  <a:pt x="506503" y="1049668"/>
                </a:lnTo>
                <a:lnTo>
                  <a:pt x="488240" y="1039713"/>
                </a:lnTo>
                <a:lnTo>
                  <a:pt x="469089" y="1028251"/>
                </a:lnTo>
                <a:lnTo>
                  <a:pt x="447996" y="1022100"/>
                </a:lnTo>
                <a:lnTo>
                  <a:pt x="426036" y="1021432"/>
                </a:lnTo>
                <a:lnTo>
                  <a:pt x="626950" y="1021432"/>
                </a:lnTo>
                <a:lnTo>
                  <a:pt x="604989" y="1022101"/>
                </a:lnTo>
                <a:lnTo>
                  <a:pt x="583897" y="1028251"/>
                </a:lnTo>
                <a:lnTo>
                  <a:pt x="564746" y="1039713"/>
                </a:lnTo>
                <a:lnTo>
                  <a:pt x="546483" y="1049668"/>
                </a:lnTo>
                <a:lnTo>
                  <a:pt x="526493" y="1052986"/>
                </a:lnTo>
                <a:close/>
              </a:path>
            </a:pathLst>
          </a:custGeom>
          <a:solidFill>
            <a:srgbClr val="BD94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6068" y="719570"/>
            <a:ext cx="459105" cy="10661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800" spc="49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6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Jessica Andrade Cavalcante</dc:creator>
  <cp:keywords>DAF6MvFcjXg,BADO9elM61I</cp:keywords>
  <dc:title>Apresentação de proposta comercial delicada marrom</dc:title>
  <dcterms:created xsi:type="dcterms:W3CDTF">2024-01-30T18:49:49Z</dcterms:created>
  <dcterms:modified xsi:type="dcterms:W3CDTF">2024-01-30T18:49:49Z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2024-01-18T00:00:00Z</vt:filetime>
  </property>
  <property fmtid="{D5CDD505-2E9C-101B-9397-08002B2CF9AE}" pid="3" name="Creator">
    <vt:lpwstr>Canva</vt:lpwstr>
  </property>
  <property fmtid="{D5CDD505-2E9C-101B-9397-08002B2CF9AE}" pid="4" name="LastSaved">
    <vt:filetime>2024-01-30T00:00:00Z</vt:filetime>
  </property>
</Properties>
</file>